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71" r:id="rId8"/>
    <p:sldId id="262" r:id="rId9"/>
    <p:sldId id="272" r:id="rId10"/>
    <p:sldId id="273" r:id="rId11"/>
    <p:sldId id="263" r:id="rId12"/>
    <p:sldId id="274" r:id="rId13"/>
    <p:sldId id="275" r:id="rId14"/>
    <p:sldId id="276" r:id="rId15"/>
    <p:sldId id="264" r:id="rId16"/>
    <p:sldId id="277" r:id="rId17"/>
    <p:sldId id="278" r:id="rId18"/>
    <p:sldId id="265" r:id="rId19"/>
    <p:sldId id="266" r:id="rId20"/>
    <p:sldId id="267" r:id="rId21"/>
  </p:sldIdLst>
  <p:sldSz cx="12192000" cy="6858000"/>
  <p:notesSz cx="6858000" cy="9144000"/>
  <p:embeddedFontLst>
    <p:embeddedFont>
      <p:font typeface="Avenir Book" panose="02000503020000020003" pitchFamily="2" charset="0"/>
      <p:regular r:id="rId23"/>
      <p:italic r:id="rId24"/>
    </p:embeddedFont>
    <p:embeddedFont>
      <p:font typeface="Avenir Next" panose="020B0503020202020204" pitchFamily="34" charset="0"/>
      <p:regular r:id="rId25"/>
      <p:bold r:id="rId26"/>
      <p:italic r:id="rId27"/>
      <p:boldItalic r:id="rId28"/>
    </p:embeddedFont>
    <p:embeddedFont>
      <p:font typeface="Avenir Next Medium" panose="020B0503020202020204" pitchFamily="34" charset="0"/>
      <p:regular r:id="rId29"/>
      <p:italic r:id="rId30"/>
    </p:embeddedFon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OD1zZvYSCY/dgoJO7ZnGMg==" hashData="rWBC07oSnf/CPEbQHtHGS2erTf8lvZU6zC2R73rMNVWap5RnBy06g3PklkMx+X1o7g6i0Z12zFYBDnhvFyQxP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B999"/>
    <a:srgbClr val="324555"/>
    <a:srgbClr val="FDE4D4"/>
    <a:srgbClr val="FDE3D4"/>
    <a:srgbClr val="F6F0E3"/>
    <a:srgbClr val="F9DF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693A33-A296-4422-84BF-C743C94CE14C}" v="8" dt="2022-09-08T14:26:34.6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20" autoAdjust="0"/>
    <p:restoredTop sz="86383" autoAdjust="0"/>
  </p:normalViewPr>
  <p:slideViewPr>
    <p:cSldViewPr snapToGrid="0">
      <p:cViewPr varScale="1">
        <p:scale>
          <a:sx n="178" d="100"/>
          <a:sy n="178" d="100"/>
        </p:scale>
        <p:origin x="200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2.fntdata"/><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man-Burgdolf, Heather" userId="e6c5cf73-8c2b-4acc-b0b5-f3a3b17eac99" providerId="ADAL" clId="{E9693A33-A296-4422-84BF-C743C94CE14C}"/>
    <pc:docChg chg="undo custSel addSld delSld modSld">
      <pc:chgData name="Norman-Burgdolf, Heather" userId="e6c5cf73-8c2b-4acc-b0b5-f3a3b17eac99" providerId="ADAL" clId="{E9693A33-A296-4422-84BF-C743C94CE14C}" dt="2022-09-08T14:37:00.242" v="5738" actId="20577"/>
      <pc:docMkLst>
        <pc:docMk/>
      </pc:docMkLst>
      <pc:sldChg chg="modNotesTx">
        <pc:chgData name="Norman-Burgdolf, Heather" userId="e6c5cf73-8c2b-4acc-b0b5-f3a3b17eac99" providerId="ADAL" clId="{E9693A33-A296-4422-84BF-C743C94CE14C}" dt="2022-09-08T13:11:35.802" v="1835" actId="20577"/>
        <pc:sldMkLst>
          <pc:docMk/>
          <pc:sldMk cId="2833071215" sldId="256"/>
        </pc:sldMkLst>
      </pc:sldChg>
      <pc:sldChg chg="modSp mod modNotesTx">
        <pc:chgData name="Norman-Burgdolf, Heather" userId="e6c5cf73-8c2b-4acc-b0b5-f3a3b17eac99" providerId="ADAL" clId="{E9693A33-A296-4422-84BF-C743C94CE14C}" dt="2022-09-08T14:37:00.242" v="5738" actId="20577"/>
        <pc:sldMkLst>
          <pc:docMk/>
          <pc:sldMk cId="774382269" sldId="259"/>
        </pc:sldMkLst>
        <pc:spChg chg="mod">
          <ac:chgData name="Norman-Burgdolf, Heather" userId="e6c5cf73-8c2b-4acc-b0b5-f3a3b17eac99" providerId="ADAL" clId="{E9693A33-A296-4422-84BF-C743C94CE14C}" dt="2022-09-08T14:36:01.415" v="5417" actId="20577"/>
          <ac:spMkLst>
            <pc:docMk/>
            <pc:sldMk cId="774382269" sldId="259"/>
            <ac:spMk id="3" creationId="{C571183D-DEA6-2B80-4236-A211F3B0C8E4}"/>
          </ac:spMkLst>
        </pc:spChg>
      </pc:sldChg>
      <pc:sldChg chg="modNotesTx">
        <pc:chgData name="Norman-Burgdolf, Heather" userId="e6c5cf73-8c2b-4acc-b0b5-f3a3b17eac99" providerId="ADAL" clId="{E9693A33-A296-4422-84BF-C743C94CE14C}" dt="2022-07-18T18:31:05.344" v="123" actId="20577"/>
        <pc:sldMkLst>
          <pc:docMk/>
          <pc:sldMk cId="1033064180" sldId="260"/>
        </pc:sldMkLst>
      </pc:sldChg>
      <pc:sldChg chg="modNotesTx">
        <pc:chgData name="Norman-Burgdolf, Heather" userId="e6c5cf73-8c2b-4acc-b0b5-f3a3b17eac99" providerId="ADAL" clId="{E9693A33-A296-4422-84BF-C743C94CE14C}" dt="2022-09-08T12:55:23.852" v="412" actId="20577"/>
        <pc:sldMkLst>
          <pc:docMk/>
          <pc:sldMk cId="536218164" sldId="261"/>
        </pc:sldMkLst>
      </pc:sldChg>
      <pc:sldChg chg="modSp mod modNotesTx">
        <pc:chgData name="Norman-Burgdolf, Heather" userId="e6c5cf73-8c2b-4acc-b0b5-f3a3b17eac99" providerId="ADAL" clId="{E9693A33-A296-4422-84BF-C743C94CE14C}" dt="2022-09-08T14:14:47.960" v="3751" actId="20577"/>
        <pc:sldMkLst>
          <pc:docMk/>
          <pc:sldMk cId="3255612311" sldId="262"/>
        </pc:sldMkLst>
        <pc:spChg chg="mod">
          <ac:chgData name="Norman-Burgdolf, Heather" userId="e6c5cf73-8c2b-4acc-b0b5-f3a3b17eac99" providerId="ADAL" clId="{E9693A33-A296-4422-84BF-C743C94CE14C}" dt="2022-09-08T14:08:15.639" v="2757" actId="20577"/>
          <ac:spMkLst>
            <pc:docMk/>
            <pc:sldMk cId="3255612311" sldId="262"/>
            <ac:spMk id="2" creationId="{9565DF16-67C6-190B-3F06-18ABC05639F0}"/>
          </ac:spMkLst>
        </pc:spChg>
        <pc:spChg chg="mod">
          <ac:chgData name="Norman-Burgdolf, Heather" userId="e6c5cf73-8c2b-4acc-b0b5-f3a3b17eac99" providerId="ADAL" clId="{E9693A33-A296-4422-84BF-C743C94CE14C}" dt="2022-09-08T14:13:03.427" v="3600" actId="27636"/>
          <ac:spMkLst>
            <pc:docMk/>
            <pc:sldMk cId="3255612311" sldId="262"/>
            <ac:spMk id="3" creationId="{978EAEC4-DF5A-E81C-2DA3-0472CEB4D8B6}"/>
          </ac:spMkLst>
        </pc:spChg>
      </pc:sldChg>
      <pc:sldChg chg="addSp modSp mod modNotesTx">
        <pc:chgData name="Norman-Burgdolf, Heather" userId="e6c5cf73-8c2b-4acc-b0b5-f3a3b17eac99" providerId="ADAL" clId="{E9693A33-A296-4422-84BF-C743C94CE14C}" dt="2022-09-08T14:20:30.425" v="4088" actId="20577"/>
        <pc:sldMkLst>
          <pc:docMk/>
          <pc:sldMk cId="1738955009" sldId="263"/>
        </pc:sldMkLst>
        <pc:spChg chg="add mod">
          <ac:chgData name="Norman-Burgdolf, Heather" userId="e6c5cf73-8c2b-4acc-b0b5-f3a3b17eac99" providerId="ADAL" clId="{E9693A33-A296-4422-84BF-C743C94CE14C}" dt="2022-09-08T14:16:30.245" v="3787" actId="20577"/>
          <ac:spMkLst>
            <pc:docMk/>
            <pc:sldMk cId="1738955009" sldId="263"/>
            <ac:spMk id="2" creationId="{05DF2880-96E4-34E6-92A5-8B27C0C2539F}"/>
          </ac:spMkLst>
        </pc:spChg>
        <pc:spChg chg="mod">
          <ac:chgData name="Norman-Burgdolf, Heather" userId="e6c5cf73-8c2b-4acc-b0b5-f3a3b17eac99" providerId="ADAL" clId="{E9693A33-A296-4422-84BF-C743C94CE14C}" dt="2022-09-08T14:16:56.594" v="3818" actId="20577"/>
          <ac:spMkLst>
            <pc:docMk/>
            <pc:sldMk cId="1738955009" sldId="263"/>
            <ac:spMk id="3" creationId="{978EAEC4-DF5A-E81C-2DA3-0472CEB4D8B6}"/>
          </ac:spMkLst>
        </pc:spChg>
      </pc:sldChg>
      <pc:sldChg chg="addSp modSp mod modNotesTx">
        <pc:chgData name="Norman-Burgdolf, Heather" userId="e6c5cf73-8c2b-4acc-b0b5-f3a3b17eac99" providerId="ADAL" clId="{E9693A33-A296-4422-84BF-C743C94CE14C}" dt="2022-09-08T14:24:55.124" v="4563" actId="20577"/>
        <pc:sldMkLst>
          <pc:docMk/>
          <pc:sldMk cId="4232341219" sldId="264"/>
        </pc:sldMkLst>
        <pc:spChg chg="add mod">
          <ac:chgData name="Norman-Burgdolf, Heather" userId="e6c5cf73-8c2b-4acc-b0b5-f3a3b17eac99" providerId="ADAL" clId="{E9693A33-A296-4422-84BF-C743C94CE14C}" dt="2022-09-08T14:23:31.841" v="4321" actId="20577"/>
          <ac:spMkLst>
            <pc:docMk/>
            <pc:sldMk cId="4232341219" sldId="264"/>
            <ac:spMk id="2" creationId="{3C6B35EA-854B-CC93-00EA-9CFB38521005}"/>
          </ac:spMkLst>
        </pc:spChg>
        <pc:spChg chg="mod">
          <ac:chgData name="Norman-Burgdolf, Heather" userId="e6c5cf73-8c2b-4acc-b0b5-f3a3b17eac99" providerId="ADAL" clId="{E9693A33-A296-4422-84BF-C743C94CE14C}" dt="2022-09-08T14:24:16.960" v="4415" actId="20577"/>
          <ac:spMkLst>
            <pc:docMk/>
            <pc:sldMk cId="4232341219" sldId="264"/>
            <ac:spMk id="4" creationId="{A99E4CEC-A321-6D75-D4CB-0467718CED1F}"/>
          </ac:spMkLst>
        </pc:spChg>
      </pc:sldChg>
      <pc:sldChg chg="addSp modSp mod modNotesTx">
        <pc:chgData name="Norman-Burgdolf, Heather" userId="e6c5cf73-8c2b-4acc-b0b5-f3a3b17eac99" providerId="ADAL" clId="{E9693A33-A296-4422-84BF-C743C94CE14C}" dt="2022-09-08T14:04:57.556" v="2477" actId="20577"/>
        <pc:sldMkLst>
          <pc:docMk/>
          <pc:sldMk cId="56304931" sldId="265"/>
        </pc:sldMkLst>
        <pc:spChg chg="mod">
          <ac:chgData name="Norman-Burgdolf, Heather" userId="e6c5cf73-8c2b-4acc-b0b5-f3a3b17eac99" providerId="ADAL" clId="{E9693A33-A296-4422-84BF-C743C94CE14C}" dt="2022-09-08T14:02:29.996" v="2103" actId="20577"/>
          <ac:spMkLst>
            <pc:docMk/>
            <pc:sldMk cId="56304931" sldId="265"/>
            <ac:spMk id="3" creationId="{B8963533-A5BA-54A2-7CD1-B0FB0E31F799}"/>
          </ac:spMkLst>
        </pc:spChg>
        <pc:spChg chg="add mod">
          <ac:chgData name="Norman-Burgdolf, Heather" userId="e6c5cf73-8c2b-4acc-b0b5-f3a3b17eac99" providerId="ADAL" clId="{E9693A33-A296-4422-84BF-C743C94CE14C}" dt="2022-09-08T14:02:57.207" v="2184" actId="1076"/>
          <ac:spMkLst>
            <pc:docMk/>
            <pc:sldMk cId="56304931" sldId="265"/>
            <ac:spMk id="4" creationId="{03A26BB2-1CA0-67F9-3868-ADD79A842E3A}"/>
          </ac:spMkLst>
        </pc:spChg>
      </pc:sldChg>
      <pc:sldChg chg="modSp mod modNotesTx">
        <pc:chgData name="Norman-Burgdolf, Heather" userId="e6c5cf73-8c2b-4acc-b0b5-f3a3b17eac99" providerId="ADAL" clId="{E9693A33-A296-4422-84BF-C743C94CE14C}" dt="2022-09-08T13:20:56.748" v="1998" actId="20577"/>
        <pc:sldMkLst>
          <pc:docMk/>
          <pc:sldMk cId="3861891253" sldId="266"/>
        </pc:sldMkLst>
        <pc:spChg chg="mod">
          <ac:chgData name="Norman-Burgdolf, Heather" userId="e6c5cf73-8c2b-4acc-b0b5-f3a3b17eac99" providerId="ADAL" clId="{E9693A33-A296-4422-84BF-C743C94CE14C}" dt="2022-09-08T12:56:13.633" v="459" actId="1076"/>
          <ac:spMkLst>
            <pc:docMk/>
            <pc:sldMk cId="3861891253" sldId="266"/>
            <ac:spMk id="2" creationId="{DC04D175-E190-9042-FDC5-F1970325FB77}"/>
          </ac:spMkLst>
        </pc:spChg>
      </pc:sldChg>
      <pc:sldChg chg="modSp new mod">
        <pc:chgData name="Norman-Burgdolf, Heather" userId="e6c5cf73-8c2b-4acc-b0b5-f3a3b17eac99" providerId="ADAL" clId="{E9693A33-A296-4422-84BF-C743C94CE14C}" dt="2022-07-18T18:37:30.580" v="305"/>
        <pc:sldMkLst>
          <pc:docMk/>
          <pc:sldMk cId="97867018" sldId="267"/>
        </pc:sldMkLst>
        <pc:spChg chg="mod">
          <ac:chgData name="Norman-Burgdolf, Heather" userId="e6c5cf73-8c2b-4acc-b0b5-f3a3b17eac99" providerId="ADAL" clId="{E9693A33-A296-4422-84BF-C743C94CE14C}" dt="2022-07-18T18:32:52.816" v="146" actId="20577"/>
          <ac:spMkLst>
            <pc:docMk/>
            <pc:sldMk cId="97867018" sldId="267"/>
            <ac:spMk id="2" creationId="{79DF1AE4-BCB4-C52F-F2DC-A2F4CF8ED5B2}"/>
          </ac:spMkLst>
        </pc:spChg>
        <pc:spChg chg="mod">
          <ac:chgData name="Norman-Burgdolf, Heather" userId="e6c5cf73-8c2b-4acc-b0b5-f3a3b17eac99" providerId="ADAL" clId="{E9693A33-A296-4422-84BF-C743C94CE14C}" dt="2022-07-18T18:37:30.580" v="305"/>
          <ac:spMkLst>
            <pc:docMk/>
            <pc:sldMk cId="97867018" sldId="267"/>
            <ac:spMk id="3" creationId="{05CA9B38-2DAC-0AD9-2870-E9AEFD92509A}"/>
          </ac:spMkLst>
        </pc:spChg>
      </pc:sldChg>
      <pc:sldChg chg="new del">
        <pc:chgData name="Norman-Burgdolf, Heather" userId="e6c5cf73-8c2b-4acc-b0b5-f3a3b17eac99" providerId="ADAL" clId="{E9693A33-A296-4422-84BF-C743C94CE14C}" dt="2022-09-08T13:05:47.443" v="1720" actId="47"/>
        <pc:sldMkLst>
          <pc:docMk/>
          <pc:sldMk cId="588659924" sldId="268"/>
        </pc:sldMkLst>
      </pc:sldChg>
      <pc:sldChg chg="modSp new add del mod">
        <pc:chgData name="Norman-Burgdolf, Heather" userId="e6c5cf73-8c2b-4acc-b0b5-f3a3b17eac99" providerId="ADAL" clId="{E9693A33-A296-4422-84BF-C743C94CE14C}" dt="2022-09-08T14:36:42.379" v="5651" actId="47"/>
        <pc:sldMkLst>
          <pc:docMk/>
          <pc:sldMk cId="459646371" sldId="269"/>
        </pc:sldMkLst>
        <pc:spChg chg="mod">
          <ac:chgData name="Norman-Burgdolf, Heather" userId="e6c5cf73-8c2b-4acc-b0b5-f3a3b17eac99" providerId="ADAL" clId="{E9693A33-A296-4422-84BF-C743C94CE14C}" dt="2022-09-08T13:06:17.507" v="1736" actId="20577"/>
          <ac:spMkLst>
            <pc:docMk/>
            <pc:sldMk cId="459646371" sldId="269"/>
            <ac:spMk id="2" creationId="{FBF773F7-765C-D675-C228-0C44A001EC7C}"/>
          </ac:spMkLst>
        </pc:spChg>
        <pc:spChg chg="mod">
          <ac:chgData name="Norman-Burgdolf, Heather" userId="e6c5cf73-8c2b-4acc-b0b5-f3a3b17eac99" providerId="ADAL" clId="{E9693A33-A296-4422-84BF-C743C94CE14C}" dt="2022-09-08T13:05:37.735" v="1703" actId="20577"/>
          <ac:spMkLst>
            <pc:docMk/>
            <pc:sldMk cId="459646371" sldId="269"/>
            <ac:spMk id="3" creationId="{9261DD17-501E-7AD4-4B08-61B4408E2F14}"/>
          </ac:spMkLst>
        </pc:spChg>
        <pc:spChg chg="mod">
          <ac:chgData name="Norman-Burgdolf, Heather" userId="e6c5cf73-8c2b-4acc-b0b5-f3a3b17eac99" providerId="ADAL" clId="{E9693A33-A296-4422-84BF-C743C94CE14C}" dt="2022-09-08T13:06:53.132" v="1820" actId="20577"/>
          <ac:spMkLst>
            <pc:docMk/>
            <pc:sldMk cId="459646371" sldId="269"/>
            <ac:spMk id="4" creationId="{BEDED1D0-493B-F1B1-99CC-85C094BDBED0}"/>
          </ac:spMkLst>
        </pc:spChg>
        <pc:spChg chg="mod">
          <ac:chgData name="Norman-Burgdolf, Heather" userId="e6c5cf73-8c2b-4acc-b0b5-f3a3b17eac99" providerId="ADAL" clId="{E9693A33-A296-4422-84BF-C743C94CE14C}" dt="2022-09-08T13:05:41.379" v="1719" actId="20577"/>
          <ac:spMkLst>
            <pc:docMk/>
            <pc:sldMk cId="459646371" sldId="269"/>
            <ac:spMk id="5" creationId="{9DB4124F-79ED-5583-BB4C-84DDE476EED4}"/>
          </ac:spMkLst>
        </pc:spChg>
      </pc:sldChg>
      <pc:sldChg chg="modSp new del mod">
        <pc:chgData name="Norman-Burgdolf, Heather" userId="e6c5cf73-8c2b-4acc-b0b5-f3a3b17eac99" providerId="ADAL" clId="{E9693A33-A296-4422-84BF-C743C94CE14C}" dt="2022-09-08T14:06:44.857" v="2483" actId="47"/>
        <pc:sldMkLst>
          <pc:docMk/>
          <pc:sldMk cId="4053570371" sldId="270"/>
        </pc:sldMkLst>
        <pc:spChg chg="mod">
          <ac:chgData name="Norman-Burgdolf, Heather" userId="e6c5cf73-8c2b-4acc-b0b5-f3a3b17eac99" providerId="ADAL" clId="{E9693A33-A296-4422-84BF-C743C94CE14C}" dt="2022-09-08T14:06:41.389" v="2481" actId="21"/>
          <ac:spMkLst>
            <pc:docMk/>
            <pc:sldMk cId="4053570371" sldId="270"/>
            <ac:spMk id="2" creationId="{67D93483-AC15-2027-E867-11342ADE214A}"/>
          </ac:spMkLst>
        </pc:spChg>
      </pc:sldChg>
      <pc:sldChg chg="modSp new mod modNotesTx">
        <pc:chgData name="Norman-Burgdolf, Heather" userId="e6c5cf73-8c2b-4acc-b0b5-f3a3b17eac99" providerId="ADAL" clId="{E9693A33-A296-4422-84BF-C743C94CE14C}" dt="2022-09-08T14:08:53.574" v="2973" actId="20577"/>
        <pc:sldMkLst>
          <pc:docMk/>
          <pc:sldMk cId="2091999783" sldId="271"/>
        </pc:sldMkLst>
        <pc:spChg chg="mod">
          <ac:chgData name="Norman-Burgdolf, Heather" userId="e6c5cf73-8c2b-4acc-b0b5-f3a3b17eac99" providerId="ADAL" clId="{E9693A33-A296-4422-84BF-C743C94CE14C}" dt="2022-09-08T14:06:43.519" v="2482"/>
          <ac:spMkLst>
            <pc:docMk/>
            <pc:sldMk cId="2091999783" sldId="271"/>
            <ac:spMk id="2" creationId="{154D8A3C-C794-BC81-09B1-1B8F2B3A18F6}"/>
          </ac:spMkLst>
        </pc:spChg>
        <pc:spChg chg="mod">
          <ac:chgData name="Norman-Burgdolf, Heather" userId="e6c5cf73-8c2b-4acc-b0b5-f3a3b17eac99" providerId="ADAL" clId="{E9693A33-A296-4422-84BF-C743C94CE14C}" dt="2022-09-08T14:08:01.330" v="2720" actId="20577"/>
          <ac:spMkLst>
            <pc:docMk/>
            <pc:sldMk cId="2091999783" sldId="271"/>
            <ac:spMk id="3" creationId="{3F7B27B5-F7F8-9E2A-5AAB-E7B092CFED75}"/>
          </ac:spMkLst>
        </pc:spChg>
        <pc:spChg chg="mod">
          <ac:chgData name="Norman-Burgdolf, Heather" userId="e6c5cf73-8c2b-4acc-b0b5-f3a3b17eac99" providerId="ADAL" clId="{E9693A33-A296-4422-84BF-C743C94CE14C}" dt="2022-09-08T14:08:07.160" v="2736" actId="20577"/>
          <ac:spMkLst>
            <pc:docMk/>
            <pc:sldMk cId="2091999783" sldId="271"/>
            <ac:spMk id="4" creationId="{49621308-7D03-77C1-CD59-9923FF749B59}"/>
          </ac:spMkLst>
        </pc:spChg>
      </pc:sldChg>
      <pc:sldChg chg="modSp add mod modNotesTx">
        <pc:chgData name="Norman-Burgdolf, Heather" userId="e6c5cf73-8c2b-4acc-b0b5-f3a3b17eac99" providerId="ADAL" clId="{E9693A33-A296-4422-84BF-C743C94CE14C}" dt="2022-09-08T14:12:32.852" v="3508" actId="113"/>
        <pc:sldMkLst>
          <pc:docMk/>
          <pc:sldMk cId="3410201999" sldId="272"/>
        </pc:sldMkLst>
        <pc:spChg chg="mod">
          <ac:chgData name="Norman-Burgdolf, Heather" userId="e6c5cf73-8c2b-4acc-b0b5-f3a3b17eac99" providerId="ADAL" clId="{E9693A33-A296-4422-84BF-C743C94CE14C}" dt="2022-09-08T14:11:19.037" v="3343" actId="20577"/>
          <ac:spMkLst>
            <pc:docMk/>
            <pc:sldMk cId="3410201999" sldId="272"/>
            <ac:spMk id="2" creationId="{9565DF16-67C6-190B-3F06-18ABC05639F0}"/>
          </ac:spMkLst>
        </pc:spChg>
        <pc:spChg chg="mod">
          <ac:chgData name="Norman-Burgdolf, Heather" userId="e6c5cf73-8c2b-4acc-b0b5-f3a3b17eac99" providerId="ADAL" clId="{E9693A33-A296-4422-84BF-C743C94CE14C}" dt="2022-09-08T14:11:50.371" v="3456" actId="20577"/>
          <ac:spMkLst>
            <pc:docMk/>
            <pc:sldMk cId="3410201999" sldId="272"/>
            <ac:spMk id="3" creationId="{978EAEC4-DF5A-E81C-2DA3-0472CEB4D8B6}"/>
          </ac:spMkLst>
        </pc:spChg>
      </pc:sldChg>
      <pc:sldChg chg="modSp add mod modNotesTx">
        <pc:chgData name="Norman-Burgdolf, Heather" userId="e6c5cf73-8c2b-4acc-b0b5-f3a3b17eac99" providerId="ADAL" clId="{E9693A33-A296-4422-84BF-C743C94CE14C}" dt="2022-09-08T14:11:12.175" v="3323" actId="114"/>
        <pc:sldMkLst>
          <pc:docMk/>
          <pc:sldMk cId="677047248" sldId="273"/>
        </pc:sldMkLst>
        <pc:spChg chg="mod">
          <ac:chgData name="Norman-Burgdolf, Heather" userId="e6c5cf73-8c2b-4acc-b0b5-f3a3b17eac99" providerId="ADAL" clId="{E9693A33-A296-4422-84BF-C743C94CE14C}" dt="2022-09-08T14:09:07.892" v="3012" actId="20577"/>
          <ac:spMkLst>
            <pc:docMk/>
            <pc:sldMk cId="677047248" sldId="273"/>
            <ac:spMk id="2" creationId="{9565DF16-67C6-190B-3F06-18ABC05639F0}"/>
          </ac:spMkLst>
        </pc:spChg>
        <pc:spChg chg="mod">
          <ac:chgData name="Norman-Burgdolf, Heather" userId="e6c5cf73-8c2b-4acc-b0b5-f3a3b17eac99" providerId="ADAL" clId="{E9693A33-A296-4422-84BF-C743C94CE14C}" dt="2022-09-08T14:11:05.656" v="3322" actId="20577"/>
          <ac:spMkLst>
            <pc:docMk/>
            <pc:sldMk cId="677047248" sldId="273"/>
            <ac:spMk id="3" creationId="{978EAEC4-DF5A-E81C-2DA3-0472CEB4D8B6}"/>
          </ac:spMkLst>
        </pc:spChg>
      </pc:sldChg>
      <pc:sldChg chg="addSp modSp add mod modNotesTx">
        <pc:chgData name="Norman-Burgdolf, Heather" userId="e6c5cf73-8c2b-4acc-b0b5-f3a3b17eac99" providerId="ADAL" clId="{E9693A33-A296-4422-84BF-C743C94CE14C}" dt="2022-09-08T14:20:26.121" v="4085" actId="6549"/>
        <pc:sldMkLst>
          <pc:docMk/>
          <pc:sldMk cId="2782233763" sldId="274"/>
        </pc:sldMkLst>
        <pc:spChg chg="add mod">
          <ac:chgData name="Norman-Burgdolf, Heather" userId="e6c5cf73-8c2b-4acc-b0b5-f3a3b17eac99" providerId="ADAL" clId="{E9693A33-A296-4422-84BF-C743C94CE14C}" dt="2022-09-08T14:18:20.413" v="3850" actId="20577"/>
          <ac:spMkLst>
            <pc:docMk/>
            <pc:sldMk cId="2782233763" sldId="274"/>
            <ac:spMk id="2" creationId="{6CEA851F-0573-2C4D-4E29-602EB01F0DCD}"/>
          </ac:spMkLst>
        </pc:spChg>
        <pc:spChg chg="mod">
          <ac:chgData name="Norman-Burgdolf, Heather" userId="e6c5cf73-8c2b-4acc-b0b5-f3a3b17eac99" providerId="ADAL" clId="{E9693A33-A296-4422-84BF-C743C94CE14C}" dt="2022-09-08T14:19:25.560" v="3987" actId="20577"/>
          <ac:spMkLst>
            <pc:docMk/>
            <pc:sldMk cId="2782233763" sldId="274"/>
            <ac:spMk id="3" creationId="{978EAEC4-DF5A-E81C-2DA3-0472CEB4D8B6}"/>
          </ac:spMkLst>
        </pc:spChg>
      </pc:sldChg>
      <pc:sldChg chg="addSp modSp add mod modNotesTx">
        <pc:chgData name="Norman-Burgdolf, Heather" userId="e6c5cf73-8c2b-4acc-b0b5-f3a3b17eac99" providerId="ADAL" clId="{E9693A33-A296-4422-84BF-C743C94CE14C}" dt="2022-09-08T14:20:54.130" v="4095" actId="20577"/>
        <pc:sldMkLst>
          <pc:docMk/>
          <pc:sldMk cId="1451770737" sldId="275"/>
        </pc:sldMkLst>
        <pc:spChg chg="add mod">
          <ac:chgData name="Norman-Burgdolf, Heather" userId="e6c5cf73-8c2b-4acc-b0b5-f3a3b17eac99" providerId="ADAL" clId="{E9693A33-A296-4422-84BF-C743C94CE14C}" dt="2022-09-08T14:19:42.120" v="4011" actId="20577"/>
          <ac:spMkLst>
            <pc:docMk/>
            <pc:sldMk cId="1451770737" sldId="275"/>
            <ac:spMk id="2" creationId="{C9415F73-D7B8-76BD-B97F-151B2C8EE173}"/>
          </ac:spMkLst>
        </pc:spChg>
        <pc:spChg chg="mod">
          <ac:chgData name="Norman-Burgdolf, Heather" userId="e6c5cf73-8c2b-4acc-b0b5-f3a3b17eac99" providerId="ADAL" clId="{E9693A33-A296-4422-84BF-C743C94CE14C}" dt="2022-09-08T14:20:05.400" v="4072" actId="20577"/>
          <ac:spMkLst>
            <pc:docMk/>
            <pc:sldMk cId="1451770737" sldId="275"/>
            <ac:spMk id="3" creationId="{978EAEC4-DF5A-E81C-2DA3-0472CEB4D8B6}"/>
          </ac:spMkLst>
        </pc:spChg>
      </pc:sldChg>
      <pc:sldChg chg="addSp modSp add mod modNotesTx">
        <pc:chgData name="Norman-Burgdolf, Heather" userId="e6c5cf73-8c2b-4acc-b0b5-f3a3b17eac99" providerId="ADAL" clId="{E9693A33-A296-4422-84BF-C743C94CE14C}" dt="2022-09-08T14:22:42.237" v="4292" actId="113"/>
        <pc:sldMkLst>
          <pc:docMk/>
          <pc:sldMk cId="2718540409" sldId="276"/>
        </pc:sldMkLst>
        <pc:spChg chg="add mod">
          <ac:chgData name="Norman-Burgdolf, Heather" userId="e6c5cf73-8c2b-4acc-b0b5-f3a3b17eac99" providerId="ADAL" clId="{E9693A33-A296-4422-84BF-C743C94CE14C}" dt="2022-09-08T14:21:14.515" v="4114" actId="20577"/>
          <ac:spMkLst>
            <pc:docMk/>
            <pc:sldMk cId="2718540409" sldId="276"/>
            <ac:spMk id="2" creationId="{59F09429-6E52-F2A8-C553-504FA7599B0D}"/>
          </ac:spMkLst>
        </pc:spChg>
        <pc:spChg chg="mod">
          <ac:chgData name="Norman-Burgdolf, Heather" userId="e6c5cf73-8c2b-4acc-b0b5-f3a3b17eac99" providerId="ADAL" clId="{E9693A33-A296-4422-84BF-C743C94CE14C}" dt="2022-09-08T14:22:00.929" v="4183" actId="20577"/>
          <ac:spMkLst>
            <pc:docMk/>
            <pc:sldMk cId="2718540409" sldId="276"/>
            <ac:spMk id="3" creationId="{978EAEC4-DF5A-E81C-2DA3-0472CEB4D8B6}"/>
          </ac:spMkLst>
        </pc:spChg>
      </pc:sldChg>
      <pc:sldChg chg="addSp modSp add mod modNotesTx">
        <pc:chgData name="Norman-Burgdolf, Heather" userId="e6c5cf73-8c2b-4acc-b0b5-f3a3b17eac99" providerId="ADAL" clId="{E9693A33-A296-4422-84BF-C743C94CE14C}" dt="2022-09-08T14:28:11.999" v="4983" actId="20577"/>
        <pc:sldMkLst>
          <pc:docMk/>
          <pc:sldMk cId="2480088656" sldId="277"/>
        </pc:sldMkLst>
        <pc:spChg chg="add mod">
          <ac:chgData name="Norman-Burgdolf, Heather" userId="e6c5cf73-8c2b-4acc-b0b5-f3a3b17eac99" providerId="ADAL" clId="{E9693A33-A296-4422-84BF-C743C94CE14C}" dt="2022-09-08T14:25:17.937" v="4588" actId="20577"/>
          <ac:spMkLst>
            <pc:docMk/>
            <pc:sldMk cId="2480088656" sldId="277"/>
            <ac:spMk id="2" creationId="{011F7474-42EA-3C8F-6981-BD5F244F33AC}"/>
          </ac:spMkLst>
        </pc:spChg>
        <pc:spChg chg="mod">
          <ac:chgData name="Norman-Burgdolf, Heather" userId="e6c5cf73-8c2b-4acc-b0b5-f3a3b17eac99" providerId="ADAL" clId="{E9693A33-A296-4422-84BF-C743C94CE14C}" dt="2022-09-08T14:28:11.999" v="4983" actId="20577"/>
          <ac:spMkLst>
            <pc:docMk/>
            <pc:sldMk cId="2480088656" sldId="277"/>
            <ac:spMk id="4" creationId="{A99E4CEC-A321-6D75-D4CB-0467718CED1F}"/>
          </ac:spMkLst>
        </pc:spChg>
      </pc:sldChg>
      <pc:sldChg chg="addSp modSp add mod modNotesTx">
        <pc:chgData name="Norman-Burgdolf, Heather" userId="e6c5cf73-8c2b-4acc-b0b5-f3a3b17eac99" providerId="ADAL" clId="{E9693A33-A296-4422-84BF-C743C94CE14C}" dt="2022-09-08T14:27:34.272" v="4953" actId="20577"/>
        <pc:sldMkLst>
          <pc:docMk/>
          <pc:sldMk cId="3233310947" sldId="278"/>
        </pc:sldMkLst>
        <pc:spChg chg="add mod">
          <ac:chgData name="Norman-Burgdolf, Heather" userId="e6c5cf73-8c2b-4acc-b0b5-f3a3b17eac99" providerId="ADAL" clId="{E9693A33-A296-4422-84BF-C743C94CE14C}" dt="2022-09-08T14:26:39.221" v="4750" actId="20577"/>
          <ac:spMkLst>
            <pc:docMk/>
            <pc:sldMk cId="3233310947" sldId="278"/>
            <ac:spMk id="2" creationId="{FE0F6A49-B693-6664-5221-3AE009057337}"/>
          </ac:spMkLst>
        </pc:spChg>
        <pc:spChg chg="mod">
          <ac:chgData name="Norman-Burgdolf, Heather" userId="e6c5cf73-8c2b-4acc-b0b5-f3a3b17eac99" providerId="ADAL" clId="{E9693A33-A296-4422-84BF-C743C94CE14C}" dt="2022-09-08T14:26:53.549" v="4822" actId="20577"/>
          <ac:spMkLst>
            <pc:docMk/>
            <pc:sldMk cId="3233310947" sldId="278"/>
            <ac:spMk id="4" creationId="{A99E4CEC-A321-6D75-D4CB-0467718CED1F}"/>
          </ac:spMkLst>
        </pc:spChg>
      </pc:sldChg>
    </pc:docChg>
  </pc:docChgLst>
  <pc:docChgLst>
    <pc:chgData name="Norman-Burgdolf, Heather" userId="e6c5cf73-8c2b-4acc-b0b5-f3a3b17eac99" providerId="ADAL" clId="{F2BDF38A-699B-4C8E-82A3-4A72EFF574DF}"/>
    <pc:docChg chg="custSel modSld">
      <pc:chgData name="Norman-Burgdolf, Heather" userId="e6c5cf73-8c2b-4acc-b0b5-f3a3b17eac99" providerId="ADAL" clId="{F2BDF38A-699B-4C8E-82A3-4A72EFF574DF}" dt="2022-07-07T16:12:03.348" v="127" actId="20577"/>
      <pc:docMkLst>
        <pc:docMk/>
      </pc:docMkLst>
      <pc:sldChg chg="modNotesTx">
        <pc:chgData name="Norman-Burgdolf, Heather" userId="e6c5cf73-8c2b-4acc-b0b5-f3a3b17eac99" providerId="ADAL" clId="{F2BDF38A-699B-4C8E-82A3-4A72EFF574DF}" dt="2022-07-07T16:12:03.348" v="127" actId="20577"/>
        <pc:sldMkLst>
          <pc:docMk/>
          <pc:sldMk cId="1033064180" sldId="260"/>
        </pc:sldMkLst>
      </pc:sldChg>
    </pc:docChg>
  </pc:docChgLst>
  <pc:docChgLst>
    <pc:chgData name="Najor, Jean M." userId="S::jmnajo2@uky.edu::4c12c723-d403-47bc-89da-30c3f61539e6" providerId="AD" clId="Web-{C4808EF0-C502-DD4C-E55B-6183F3DBE531}"/>
    <pc:docChg chg="modSld">
      <pc:chgData name="Najor, Jean M." userId="S::jmnajo2@uky.edu::4c12c723-d403-47bc-89da-30c3f61539e6" providerId="AD" clId="Web-{C4808EF0-C502-DD4C-E55B-6183F3DBE531}" dt="2022-07-19T15:12:21.105" v="62"/>
      <pc:docMkLst>
        <pc:docMk/>
      </pc:docMkLst>
      <pc:sldChg chg="modNotes">
        <pc:chgData name="Najor, Jean M." userId="S::jmnajo2@uky.edu::4c12c723-d403-47bc-89da-30c3f61539e6" providerId="AD" clId="Web-{C4808EF0-C502-DD4C-E55B-6183F3DBE531}" dt="2022-07-19T14:58:27.780" v="4"/>
        <pc:sldMkLst>
          <pc:docMk/>
          <pc:sldMk cId="1033064180" sldId="260"/>
        </pc:sldMkLst>
      </pc:sldChg>
      <pc:sldChg chg="modNotes">
        <pc:chgData name="Najor, Jean M." userId="S::jmnajo2@uky.edu::4c12c723-d403-47bc-89da-30c3f61539e6" providerId="AD" clId="Web-{C4808EF0-C502-DD4C-E55B-6183F3DBE531}" dt="2022-07-19T15:02:00.299" v="27"/>
        <pc:sldMkLst>
          <pc:docMk/>
          <pc:sldMk cId="536218164" sldId="261"/>
        </pc:sldMkLst>
      </pc:sldChg>
      <pc:sldChg chg="modNotes">
        <pc:chgData name="Najor, Jean M." userId="S::jmnajo2@uky.edu::4c12c723-d403-47bc-89da-30c3f61539e6" providerId="AD" clId="Web-{C4808EF0-C502-DD4C-E55B-6183F3DBE531}" dt="2022-07-19T15:03:45.363" v="44"/>
        <pc:sldMkLst>
          <pc:docMk/>
          <pc:sldMk cId="3255612311" sldId="262"/>
        </pc:sldMkLst>
      </pc:sldChg>
      <pc:sldChg chg="modNotes">
        <pc:chgData name="Najor, Jean M." userId="S::jmnajo2@uky.edu::4c12c723-d403-47bc-89da-30c3f61539e6" providerId="AD" clId="Web-{C4808EF0-C502-DD4C-E55B-6183F3DBE531}" dt="2022-07-19T15:09:31.431" v="59"/>
        <pc:sldMkLst>
          <pc:docMk/>
          <pc:sldMk cId="1738955009" sldId="263"/>
        </pc:sldMkLst>
      </pc:sldChg>
      <pc:sldChg chg="modNotes">
        <pc:chgData name="Najor, Jean M." userId="S::jmnajo2@uky.edu::4c12c723-d403-47bc-89da-30c3f61539e6" providerId="AD" clId="Web-{C4808EF0-C502-DD4C-E55B-6183F3DBE531}" dt="2022-07-19T15:12:21.105" v="62"/>
        <pc:sldMkLst>
          <pc:docMk/>
          <pc:sldMk cId="56304931" sldId="2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7776D8-A35D-43A3-AD7B-ADE29940BFF9}" type="datetimeFigureOut">
              <a:rPr lang="en-US" smtClean="0"/>
              <a:t>12/2/22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08A88C-3382-4FA8-8FFA-741217B0C0E2}" type="slidenum">
              <a:rPr lang="en-US" smtClean="0"/>
              <a:t>‹#›</a:t>
            </a:fld>
            <a:endParaRPr lang="en-US" dirty="0"/>
          </a:p>
        </p:txBody>
      </p:sp>
    </p:spTree>
    <p:extLst>
      <p:ext uri="{BB962C8B-B14F-4D97-AF65-F5344CB8AC3E}">
        <p14:creationId xmlns:p14="http://schemas.microsoft.com/office/powerpoint/2010/main" val="4074041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fcs-hes.ca.uky.edu/recipe/farmers-market-skillet-bake"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fcs-hes.ca.uky.edu/recipe/broccoli-brunch-casserole" TargetMode="External"/><Relationship Id="rId5" Type="http://schemas.openxmlformats.org/officeDocument/2006/relationships/hyperlink" Target="https://fcs-hes.ca.uky.edu/recipe/fresh-green-bean-stir-fry" TargetMode="External"/><Relationship Id="rId4" Type="http://schemas.openxmlformats.org/officeDocument/2006/relationships/hyperlink" Target="https://fcs-hes.ca.uky.edu/recipe/tomato-corn-pesto-pizza"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Consider the roll call/ice breaker activity suggested in the Facilitator’s Guide on this slide. You may also distribute the Word Scramble or Word Search activity as individuals settle into their seats and wait for the program to begin. </a:t>
            </a:r>
          </a:p>
        </p:txBody>
      </p:sp>
      <p:sp>
        <p:nvSpPr>
          <p:cNvPr id="4" name="Slide Number Placeholder 3"/>
          <p:cNvSpPr>
            <a:spLocks noGrp="1"/>
          </p:cNvSpPr>
          <p:nvPr>
            <p:ph type="sldNum" sz="quarter" idx="5"/>
          </p:nvPr>
        </p:nvSpPr>
        <p:spPr/>
        <p:txBody>
          <a:bodyPr/>
          <a:lstStyle/>
          <a:p>
            <a:fld id="{3108A88C-3382-4FA8-8FFA-741217B0C0E2}" type="slidenum">
              <a:rPr lang="en-US" smtClean="0"/>
              <a:t>1</a:t>
            </a:fld>
            <a:endParaRPr lang="en-US" dirty="0"/>
          </a:p>
        </p:txBody>
      </p:sp>
    </p:spTree>
    <p:extLst>
      <p:ext uri="{BB962C8B-B14F-4D97-AF65-F5344CB8AC3E}">
        <p14:creationId xmlns:p14="http://schemas.microsoft.com/office/powerpoint/2010/main" val="2923012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Explore the store or farmers’ market</a:t>
            </a:r>
          </a:p>
          <a:p>
            <a:endParaRPr lang="en-US" dirty="0"/>
          </a:p>
          <a:p>
            <a:r>
              <a:rPr lang="en-US" dirty="0"/>
              <a:t>We typically buy the same grocery store items. If you have time, look around more closely to see what items are offered that you have never tried. If you don't have as much time, try buying something you enjoy but have never made yourself. For example, you may have never prepared eggplant at home. Grab it and use it in a new recipe or prepare it in a way you typically prepare another vegetable, such as roasting. If your town has different options for grocery stores, try visiting one you don't typically go to. </a:t>
            </a:r>
          </a:p>
          <a:p>
            <a:endParaRPr lang="en-US" dirty="0"/>
          </a:p>
          <a:p>
            <a:r>
              <a:rPr lang="en-US" dirty="0"/>
              <a:t>If you don’t normally frequent the farmers’ market or roadside stand, give it a go. It helps you try something new, eat in-season, and support a local grower. </a:t>
            </a:r>
          </a:p>
          <a:p>
            <a:endParaRPr lang="en-US" dirty="0"/>
          </a:p>
          <a:p>
            <a:r>
              <a:rPr lang="en-US" dirty="0"/>
              <a:t>If available, try visiting an international grocery store. Even if you don't buy something new, you may notice their produce is cheaper and/or better quality. It is worth seeing what other stores around you offer!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3108A88C-3382-4FA8-8FFA-741217B0C0E2}" type="slidenum">
              <a:rPr lang="en-US" smtClean="0"/>
              <a:t>10</a:t>
            </a:fld>
            <a:endParaRPr lang="en-US" dirty="0"/>
          </a:p>
        </p:txBody>
      </p:sp>
    </p:spTree>
    <p:extLst>
      <p:ext uri="{BB962C8B-B14F-4D97-AF65-F5344CB8AC3E}">
        <p14:creationId xmlns:p14="http://schemas.microsoft.com/office/powerpoint/2010/main" val="3203369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cs typeface="Calibri"/>
              </a:rPr>
              <a:t>Celebrate</a:t>
            </a:r>
            <a:r>
              <a:rPr lang="en-US" i="1" dirty="0"/>
              <a:t> a national food holiday</a:t>
            </a:r>
          </a:p>
          <a:p>
            <a:endParaRPr lang="en-US" dirty="0"/>
          </a:p>
          <a:p>
            <a:r>
              <a:rPr lang="en-US" dirty="0"/>
              <a:t>With a simple search, you can find multiple days in the month dedicated to a national food holiday. For example, March 9th is national meatball day. </a:t>
            </a:r>
          </a:p>
          <a:p>
            <a:endParaRPr lang="en-US" dirty="0"/>
          </a:p>
          <a:p>
            <a:r>
              <a:rPr lang="en-US" dirty="0"/>
              <a:t>There are all sorts of food holidays, some more enticing to celebrate than others, but nonetheless, it makes things more fun with the family while helping you make a decision. It could even be a fun activity over winter break to look at a list and decide what holidays your family wants to celebrate over the year. </a:t>
            </a:r>
          </a:p>
          <a:p>
            <a:endParaRPr lang="en-US" dirty="0">
              <a:cs typeface="Calibri" panose="020F0502020204030204"/>
            </a:endParaRPr>
          </a:p>
          <a:p>
            <a:r>
              <a:rPr lang="en-US" b="1" dirty="0">
                <a:cs typeface="Calibri" panose="020F0502020204030204"/>
              </a:rPr>
              <a:t>NOTE: Consider the Celebrate Food Holidays activity at this point in the presentation. You could assign each participant a food holiday or 2-3 as a quick form of engagement. More details are in the Facilitator’s Guide. </a:t>
            </a:r>
          </a:p>
          <a:p>
            <a:endParaRPr lang="en-US" dirty="0">
              <a:cs typeface="Calibri" panose="020F0502020204030204"/>
            </a:endParaRPr>
          </a:p>
          <a:p>
            <a:r>
              <a:rPr lang="en-US" dirty="0">
                <a:cs typeface="Calibri" panose="020F0502020204030204"/>
              </a:rPr>
              <a:t>https://nationaltoday.com/food-beverage-holidays/</a:t>
            </a:r>
          </a:p>
          <a:p>
            <a:endParaRPr lang="en-US" dirty="0">
              <a:cs typeface="Calibri" panose="020F0502020204030204"/>
            </a:endParaRPr>
          </a:p>
          <a:p>
            <a:endParaRPr lang="en-US" dirty="0"/>
          </a:p>
          <a:p>
            <a:endParaRPr lang="en-US" dirty="0"/>
          </a:p>
        </p:txBody>
      </p:sp>
      <p:sp>
        <p:nvSpPr>
          <p:cNvPr id="4" name="Slide Number Placeholder 3"/>
          <p:cNvSpPr>
            <a:spLocks noGrp="1"/>
          </p:cNvSpPr>
          <p:nvPr>
            <p:ph type="sldNum" sz="quarter" idx="5"/>
          </p:nvPr>
        </p:nvSpPr>
        <p:spPr/>
        <p:txBody>
          <a:bodyPr/>
          <a:lstStyle/>
          <a:p>
            <a:fld id="{3108A88C-3382-4FA8-8FFA-741217B0C0E2}" type="slidenum">
              <a:rPr lang="en-US" smtClean="0"/>
              <a:t>11</a:t>
            </a:fld>
            <a:endParaRPr lang="en-US" dirty="0"/>
          </a:p>
        </p:txBody>
      </p:sp>
    </p:spTree>
    <p:extLst>
      <p:ext uri="{BB962C8B-B14F-4D97-AF65-F5344CB8AC3E}">
        <p14:creationId xmlns:p14="http://schemas.microsoft.com/office/powerpoint/2010/main" val="3031183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Photo along the way</a:t>
            </a:r>
          </a:p>
          <a:p>
            <a:r>
              <a:rPr lang="en-US" dirty="0"/>
              <a:t>Take pictures of your kitchen creations and make a "food" album in your phone. Sometimes we are inclined to find a new recipe every time we want to make something, and we forget about past delicious recipes we have already tried. Taking pictures of "no recipe" dishes is even more helpful. You can remind yourself of dishes you made with items you had on hand. With all of the cooking that goes into each year, we sometimes forget some of our tasty creations. Be your own source of inspiration and keep track of your creations. </a:t>
            </a:r>
            <a:endParaRPr lang="en-US" dirty="0">
              <a:cs typeface="Calibri" panose="020F0502020204030204"/>
            </a:endParaRPr>
          </a:p>
          <a:p>
            <a:endParaRPr lang="en-US" dirty="0"/>
          </a:p>
          <a:p>
            <a:endParaRPr lang="en-US" dirty="0"/>
          </a:p>
        </p:txBody>
      </p:sp>
      <p:sp>
        <p:nvSpPr>
          <p:cNvPr id="4" name="Slide Number Placeholder 3"/>
          <p:cNvSpPr>
            <a:spLocks noGrp="1"/>
          </p:cNvSpPr>
          <p:nvPr>
            <p:ph type="sldNum" sz="quarter" idx="5"/>
          </p:nvPr>
        </p:nvSpPr>
        <p:spPr/>
        <p:txBody>
          <a:bodyPr/>
          <a:lstStyle/>
          <a:p>
            <a:fld id="{3108A88C-3382-4FA8-8FFA-741217B0C0E2}" type="slidenum">
              <a:rPr lang="en-US" smtClean="0"/>
              <a:t>12</a:t>
            </a:fld>
            <a:endParaRPr lang="en-US" dirty="0"/>
          </a:p>
        </p:txBody>
      </p:sp>
    </p:spTree>
    <p:extLst>
      <p:ext uri="{BB962C8B-B14F-4D97-AF65-F5344CB8AC3E}">
        <p14:creationId xmlns:p14="http://schemas.microsoft.com/office/powerpoint/2010/main" val="1416733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Cook through a cookbook</a:t>
            </a:r>
          </a:p>
          <a:p>
            <a:r>
              <a:rPr lang="en-US" dirty="0"/>
              <a:t>Pick out a new cookbook as a family – you could purchase one at a bargain bookstore or borrow one from the library or a friend.</a:t>
            </a:r>
          </a:p>
          <a:p>
            <a:endParaRPr lang="en-US" dirty="0"/>
          </a:p>
          <a:p>
            <a:r>
              <a:rPr lang="en-US" dirty="0"/>
              <a:t>Take a couple weeks to cook through that cookbook and then rank the recipes as a family. See if any of them should be added to your normal family rotation. Make note of what you liked or didn't like about a recipe. What changes would you make to the recipe to make it more practical or appealing? This gives you a chance to try new flavors or recipes that you normally would have looked past. It can also expose you to new cooking methods and help you choose recipes in the future. </a:t>
            </a:r>
          </a:p>
          <a:p>
            <a:endParaRPr lang="en-US" dirty="0"/>
          </a:p>
          <a:p>
            <a:r>
              <a:rPr lang="en-US" dirty="0"/>
              <a:t>You could apply the "invite others" to cooking through a cookbook by having people prepare a different recipe from the cookbook. Come together for a discussion about whether the recipe would be worth making or not. </a:t>
            </a:r>
          </a:p>
          <a:p>
            <a:endParaRPr lang="en-US" dirty="0">
              <a:cs typeface="Calibri"/>
            </a:endParaRPr>
          </a:p>
          <a:p>
            <a:r>
              <a:rPr lang="en-US" b="1" dirty="0">
                <a:cs typeface="Calibri"/>
              </a:rPr>
              <a:t>NOTE: Consider breaking after this slide for the Cookbook Activity detailed in the Facilitator’s Guide. </a:t>
            </a:r>
          </a:p>
          <a:p>
            <a:endParaRPr lang="en-US" dirty="0"/>
          </a:p>
        </p:txBody>
      </p:sp>
      <p:sp>
        <p:nvSpPr>
          <p:cNvPr id="4" name="Slide Number Placeholder 3"/>
          <p:cNvSpPr>
            <a:spLocks noGrp="1"/>
          </p:cNvSpPr>
          <p:nvPr>
            <p:ph type="sldNum" sz="quarter" idx="5"/>
          </p:nvPr>
        </p:nvSpPr>
        <p:spPr/>
        <p:txBody>
          <a:bodyPr/>
          <a:lstStyle/>
          <a:p>
            <a:fld id="{3108A88C-3382-4FA8-8FFA-741217B0C0E2}" type="slidenum">
              <a:rPr lang="en-US" smtClean="0"/>
              <a:t>13</a:t>
            </a:fld>
            <a:endParaRPr lang="en-US" dirty="0"/>
          </a:p>
        </p:txBody>
      </p:sp>
    </p:spTree>
    <p:extLst>
      <p:ext uri="{BB962C8B-B14F-4D97-AF65-F5344CB8AC3E}">
        <p14:creationId xmlns:p14="http://schemas.microsoft.com/office/powerpoint/2010/main" val="242434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Shop your kitchen</a:t>
            </a:r>
          </a:p>
          <a:p>
            <a:r>
              <a:rPr lang="en-US" dirty="0"/>
              <a:t>Easier said than done sometimes. Use apps and recipe websites to your advantage or simply google what ingredients you have on hand. Start with some sort of "definite" and then build off it with staples and other items you need to use up. </a:t>
            </a:r>
          </a:p>
          <a:p>
            <a:endParaRPr lang="en-US" dirty="0"/>
          </a:p>
          <a:p>
            <a:r>
              <a:rPr lang="en-US" dirty="0"/>
              <a:t>Consider how much time you have and what cooking method would work best too. If you only have 20 minutes, the microwave may be the way to go! For example, if you need to use up some broccoli before it goes bad, start there and then see what other produce items you need to use up. If you also have a container of chicken broth open in the fridge, maybe you decide to make a broccoli cheese soup. Or maybe you make a broccoli and beef or shrimp stir-fry to serve over rice. How about broccoli cheese "melts" on toast if you're short on time? You could even add some white beans or canned tuna to that recipe. These websites are great resources for helping you in the process: MyFridgeFood website; Love Canned Food website; and FoodCombo.</a:t>
            </a:r>
            <a:endParaRPr lang="en-US" dirty="0">
              <a:cs typeface="Calibri"/>
            </a:endParaRPr>
          </a:p>
          <a:p>
            <a:endParaRPr lang="en-US" dirty="0"/>
          </a:p>
          <a:p>
            <a:r>
              <a:rPr lang="en-US" b="1" dirty="0"/>
              <a:t>NOTE: Consider the Shop Your Own Kitchen Activity detailed in the Facilitator’s Guide</a:t>
            </a:r>
          </a:p>
        </p:txBody>
      </p:sp>
      <p:sp>
        <p:nvSpPr>
          <p:cNvPr id="4" name="Slide Number Placeholder 3"/>
          <p:cNvSpPr>
            <a:spLocks noGrp="1"/>
          </p:cNvSpPr>
          <p:nvPr>
            <p:ph type="sldNum" sz="quarter" idx="5"/>
          </p:nvPr>
        </p:nvSpPr>
        <p:spPr/>
        <p:txBody>
          <a:bodyPr/>
          <a:lstStyle/>
          <a:p>
            <a:fld id="{3108A88C-3382-4FA8-8FFA-741217B0C0E2}" type="slidenum">
              <a:rPr lang="en-US" smtClean="0"/>
              <a:t>14</a:t>
            </a:fld>
            <a:endParaRPr lang="en-US" dirty="0"/>
          </a:p>
        </p:txBody>
      </p:sp>
    </p:spTree>
    <p:extLst>
      <p:ext uri="{BB962C8B-B14F-4D97-AF65-F5344CB8AC3E}">
        <p14:creationId xmlns:p14="http://schemas.microsoft.com/office/powerpoint/2010/main" val="1805174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Sauce it up</a:t>
            </a:r>
          </a:p>
          <a:p>
            <a:endParaRPr lang="en-US" dirty="0"/>
          </a:p>
          <a:p>
            <a:r>
              <a:rPr lang="en-US" dirty="0"/>
              <a:t>This could be as simple as swapping out sauces in your regular recipes. Could you add a stir-fry sauce instead of salsa; could you try an alfredo sauce instead of marinara? What about using a salad dressing as a marinade for meat? You can even just add another layer to a sauce you regularly use, such as adding roasted or even pureed vegetables like butternut squash or carrots to a pasta sauce. Or adding a can of crushed pineapple to barbeque sauce. Playing with sauces can make it feel like an entirely different meal by changing just one element. </a:t>
            </a:r>
          </a:p>
          <a:p>
            <a:endParaRPr lang="en-US" dirty="0"/>
          </a:p>
          <a:p>
            <a:r>
              <a:rPr lang="en-US" b="1" dirty="0"/>
              <a:t>NOTE: Consider asking the group what sauces they regularly use and ideas for using them creatively or swapping for something else.</a:t>
            </a:r>
          </a:p>
          <a:p>
            <a:endParaRPr lang="en-US" b="1" dirty="0">
              <a:cs typeface="Calibri"/>
            </a:endParaRPr>
          </a:p>
          <a:p>
            <a:endParaRPr lang="en-US" dirty="0"/>
          </a:p>
        </p:txBody>
      </p:sp>
      <p:sp>
        <p:nvSpPr>
          <p:cNvPr id="4" name="Slide Number Placeholder 3"/>
          <p:cNvSpPr>
            <a:spLocks noGrp="1"/>
          </p:cNvSpPr>
          <p:nvPr>
            <p:ph type="sldNum" sz="quarter" idx="5"/>
          </p:nvPr>
        </p:nvSpPr>
        <p:spPr/>
        <p:txBody>
          <a:bodyPr/>
          <a:lstStyle/>
          <a:p>
            <a:fld id="{3108A88C-3382-4FA8-8FFA-741217B0C0E2}" type="slidenum">
              <a:rPr lang="en-US" smtClean="0"/>
              <a:t>15</a:t>
            </a:fld>
            <a:endParaRPr lang="en-US" dirty="0"/>
          </a:p>
        </p:txBody>
      </p:sp>
    </p:spTree>
    <p:extLst>
      <p:ext uri="{BB962C8B-B14F-4D97-AF65-F5344CB8AC3E}">
        <p14:creationId xmlns:p14="http://schemas.microsoft.com/office/powerpoint/2010/main" val="194019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cs typeface="Calibri"/>
              </a:rPr>
              <a:t>Phone a friend</a:t>
            </a:r>
          </a:p>
          <a:p>
            <a:endParaRPr lang="en-US" dirty="0">
              <a:cs typeface="Calibri"/>
            </a:endParaRPr>
          </a:p>
          <a:p>
            <a:r>
              <a:rPr lang="en-US" dirty="0">
                <a:cs typeface="Calibri"/>
              </a:rPr>
              <a:t>See what other people are doing in their kitchen! Ask a family member or friend what has been on their dinner schedule lately. </a:t>
            </a:r>
          </a:p>
          <a:p>
            <a:endParaRPr lang="en-US" dirty="0">
              <a:cs typeface="Calibri"/>
            </a:endParaRPr>
          </a:p>
          <a:p>
            <a:r>
              <a:rPr lang="en-US" dirty="0">
                <a:cs typeface="Calibri"/>
              </a:rPr>
              <a:t>Co-workers might provide some good ideas too and if you work similar schedules, they may have recipes that fit your time constraints. You can always reach out to your local Extension office for some recipe ideas. Even the grocery store may be more of a resource than you realize. The butcher may provide you with some good advice on how to prepare certain items and you may find recipe cards if you ask. </a:t>
            </a: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3108A88C-3382-4FA8-8FFA-741217B0C0E2}" type="slidenum">
              <a:rPr lang="en-US" smtClean="0"/>
              <a:t>16</a:t>
            </a:fld>
            <a:endParaRPr lang="en-US" dirty="0"/>
          </a:p>
        </p:txBody>
      </p:sp>
    </p:spTree>
    <p:extLst>
      <p:ext uri="{BB962C8B-B14F-4D97-AF65-F5344CB8AC3E}">
        <p14:creationId xmlns:p14="http://schemas.microsoft.com/office/powerpoint/2010/main" val="3345558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cs typeface="Calibri"/>
              </a:rPr>
              <a:t>Watch the professionals</a:t>
            </a:r>
          </a:p>
          <a:p>
            <a:endParaRPr lang="en-US" dirty="0">
              <a:cs typeface="Calibri"/>
            </a:endParaRPr>
          </a:p>
          <a:p>
            <a:r>
              <a:rPr lang="en-US" dirty="0">
                <a:cs typeface="Calibri"/>
              </a:rPr>
              <a:t>Cooking shows are another great way to get inspired to try something different or show you a new way to prepare a classic recipe. There are always new shows popping up that meet any needs, such as shows about cooking on a budget, etc. </a:t>
            </a:r>
          </a:p>
          <a:p>
            <a:endParaRPr lang="en-US" dirty="0">
              <a:cs typeface="Calibri"/>
            </a:endParaRPr>
          </a:p>
          <a:p>
            <a:r>
              <a:rPr lang="en-US" dirty="0">
                <a:cs typeface="Calibri"/>
              </a:rPr>
              <a:t>Simply going to a popular chef's or cooking show's website makes it even easier to get inspired. Try YouTube as well! There are plenty of great home chefs out there who put content on social media. </a:t>
            </a:r>
          </a:p>
          <a:p>
            <a:endParaRPr lang="en-US" dirty="0"/>
          </a:p>
        </p:txBody>
      </p:sp>
      <p:sp>
        <p:nvSpPr>
          <p:cNvPr id="4" name="Slide Number Placeholder 3"/>
          <p:cNvSpPr>
            <a:spLocks noGrp="1"/>
          </p:cNvSpPr>
          <p:nvPr>
            <p:ph type="sldNum" sz="quarter" idx="5"/>
          </p:nvPr>
        </p:nvSpPr>
        <p:spPr/>
        <p:txBody>
          <a:bodyPr/>
          <a:lstStyle/>
          <a:p>
            <a:fld id="{3108A88C-3382-4FA8-8FFA-741217B0C0E2}" type="slidenum">
              <a:rPr lang="en-US" smtClean="0"/>
              <a:t>17</a:t>
            </a:fld>
            <a:endParaRPr lang="en-US" dirty="0"/>
          </a:p>
        </p:txBody>
      </p:sp>
    </p:spTree>
    <p:extLst>
      <p:ext uri="{BB962C8B-B14F-4D97-AF65-F5344CB8AC3E}">
        <p14:creationId xmlns:p14="http://schemas.microsoft.com/office/powerpoint/2010/main" val="133909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are some basic versatile recipes to try at home. </a:t>
            </a:r>
          </a:p>
          <a:p>
            <a:endParaRPr lang="en-US" dirty="0">
              <a:cs typeface="Calibri"/>
            </a:endParaRPr>
          </a:p>
          <a:p>
            <a:r>
              <a:rPr lang="en-US" b="1" dirty="0">
                <a:cs typeface="Calibri"/>
              </a:rPr>
              <a:t>Let the group think through how they could tailor the recipe just based on the name to fit their family needs or preferences. Could also print off the recipe and give them a copy to talk through about how to adapt or modify. Another discussion point for each of these recipes is to talk about why these recipes are “easy.” Do they use frozen vegetables or canned vegetables? How could you modify to reduce burden on meal prep? </a:t>
            </a:r>
          </a:p>
          <a:p>
            <a:endParaRPr lang="en-US" dirty="0">
              <a:cs typeface="Calibri"/>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Farmers’ Market Skillet Bake –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https://fcs-hes.ca.uky.edu/recipe/farmers-market-skillet-bake</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recipe is prepared in one pan to reduce the burden of cleanup, can be prepared in 45 minutes or less, and several vegetables can be prepped in advance. This recipe is an example of “Explore the Store or Farmers’ Market” featured in the PowerPoint presentation.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Tomato Corn Pesto Pizza –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https://fcs-hes.ca.uky.edu/recipe/tomato-corn-pesto-pizza</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You could prepare this recipe with frozen corn to reduce preparation time, could make it with a pre-made pizza crust, and can prepare it in less than 45 minutes. Use this recipe for a Pizza Night, which is an example of a “Themed Dinner Night” featured in the PowerPoint presentation.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Fresh Green Bean Stir-Fry –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https://fcs-hes.ca.uky.edu/recipe/fresh-green-bean-stir-fry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You can substitute frozen vegetables in this recipe to reduce preparation time. In addition, stir-fry dishes tend to have a quick cooking time and are prepared in one dish for minimal cleanup. Purchasing a bottled stir-fry sauce could save time and provides an example of “Sauce it up” featured in the PowerPoint.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Broccoli Brunch Casserole –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https://fcs-hes.ca.uky.edu/recipe/broccoli-brunch-casserole</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Casseroles tend to be family-friendly and are baked in one dish for minimal cleanup. This recipe would provide several meals and is an example of ”Breakfast for Dinner” featured in the PowerPoint.</a:t>
            </a:r>
          </a:p>
          <a:p>
            <a:endParaRPr lang="en-US" b="1" dirty="0">
              <a:cs typeface="Calibri"/>
            </a:endParaRPr>
          </a:p>
          <a:p>
            <a:r>
              <a:rPr lang="en-US" b="1" dirty="0">
                <a:cs typeface="Calibri"/>
              </a:rPr>
              <a:t>NOTE: Consider demoing and sampling one of the featured recipes. You could also print and distribute recipe cards for each recipe and talk through them together. </a:t>
            </a: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3108A88C-3382-4FA8-8FFA-741217B0C0E2}" type="slidenum">
              <a:rPr lang="en-US" smtClean="0"/>
              <a:t>18</a:t>
            </a:fld>
            <a:endParaRPr lang="en-US" dirty="0"/>
          </a:p>
        </p:txBody>
      </p:sp>
    </p:spTree>
    <p:extLst>
      <p:ext uri="{BB962C8B-B14F-4D97-AF65-F5344CB8AC3E}">
        <p14:creationId xmlns:p14="http://schemas.microsoft.com/office/powerpoint/2010/main" val="1155439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question</a:t>
            </a:r>
          </a:p>
          <a:p>
            <a:r>
              <a:rPr lang="en-US" dirty="0"/>
              <a:t>Probe by asking which creative strategy seemed the most exciting and why.</a:t>
            </a:r>
          </a:p>
        </p:txBody>
      </p:sp>
      <p:sp>
        <p:nvSpPr>
          <p:cNvPr id="4" name="Slide Number Placeholder 3"/>
          <p:cNvSpPr>
            <a:spLocks noGrp="1"/>
          </p:cNvSpPr>
          <p:nvPr>
            <p:ph type="sldNum" sz="quarter" idx="5"/>
          </p:nvPr>
        </p:nvSpPr>
        <p:spPr/>
        <p:txBody>
          <a:bodyPr/>
          <a:lstStyle/>
          <a:p>
            <a:fld id="{3108A88C-3382-4FA8-8FFA-741217B0C0E2}" type="slidenum">
              <a:rPr lang="en-US" smtClean="0"/>
              <a:t>19</a:t>
            </a:fld>
            <a:endParaRPr lang="en-US" dirty="0"/>
          </a:p>
        </p:txBody>
      </p:sp>
    </p:spTree>
    <p:extLst>
      <p:ext uri="{BB962C8B-B14F-4D97-AF65-F5344CB8AC3E}">
        <p14:creationId xmlns:p14="http://schemas.microsoft.com/office/powerpoint/2010/main" val="235569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or a family member responds with “again?” to the answer of "what’s for dinner?", or you dread the thought of cleaning another dish, or you just can’t remember the last time you were excited to dig into your own kitchen creation, you may be in a cooking rut. Even the most avid cooks find themselves in a cooking rut from time to time. But fear not, today we will ignite your cooking creativity and make mealtime more enticing!</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3108A88C-3382-4FA8-8FFA-741217B0C0E2}" type="slidenum">
              <a:rPr lang="en-US" smtClean="0"/>
              <a:t>2</a:t>
            </a:fld>
            <a:endParaRPr lang="en-US" dirty="0"/>
          </a:p>
        </p:txBody>
      </p:sp>
    </p:spTree>
    <p:extLst>
      <p:ext uri="{BB962C8B-B14F-4D97-AF65-F5344CB8AC3E}">
        <p14:creationId xmlns:p14="http://schemas.microsoft.com/office/powerpoint/2010/main" val="1198462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08A88C-3382-4FA8-8FFA-741217B0C0E2}" type="slidenum">
              <a:rPr lang="en-US" smtClean="0"/>
              <a:t>20</a:t>
            </a:fld>
            <a:endParaRPr lang="en-US" dirty="0"/>
          </a:p>
        </p:txBody>
      </p:sp>
    </p:spTree>
    <p:extLst>
      <p:ext uri="{BB962C8B-B14F-4D97-AF65-F5344CB8AC3E}">
        <p14:creationId xmlns:p14="http://schemas.microsoft.com/office/powerpoint/2010/main" val="2373910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08A88C-3382-4FA8-8FFA-741217B0C0E2}" type="slidenum">
              <a:rPr lang="en-US" smtClean="0"/>
              <a:t>3</a:t>
            </a:fld>
            <a:endParaRPr lang="en-US" dirty="0"/>
          </a:p>
        </p:txBody>
      </p:sp>
    </p:spTree>
    <p:extLst>
      <p:ext uri="{BB962C8B-B14F-4D97-AF65-F5344CB8AC3E}">
        <p14:creationId xmlns:p14="http://schemas.microsoft.com/office/powerpoint/2010/main" val="1603149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Need some motivation to cook? Consider these findings:</a:t>
            </a:r>
          </a:p>
          <a:p>
            <a:endParaRPr lang="en-US" dirty="0">
              <a:cs typeface="Calibri"/>
            </a:endParaRPr>
          </a:p>
          <a:p>
            <a:r>
              <a:rPr lang="en-US" dirty="0">
                <a:cs typeface="Calibri"/>
              </a:rPr>
              <a:t>More nutritious and balanced: In</a:t>
            </a:r>
            <a:r>
              <a:rPr lang="en-US" dirty="0"/>
              <a:t> multiple studies, meals prepared and eaten at home were associated with higher-quality diets and better health outcomes. Families eating homecooked meals five or more times per week consume significantly more fruits and vegetables than those consuming homecooked meals less than three times per week.</a:t>
            </a:r>
            <a:endParaRPr lang="en-US" dirty="0">
              <a:cs typeface="Calibri"/>
            </a:endParaRPr>
          </a:p>
          <a:p>
            <a:endParaRPr lang="en-US" dirty="0">
              <a:cs typeface="Calibri"/>
            </a:endParaRPr>
          </a:p>
          <a:p>
            <a:r>
              <a:rPr lang="en-US" dirty="0">
                <a:cs typeface="Calibri"/>
              </a:rPr>
              <a:t>Reduce food waste: You can prepare exactly the amount you need and use ingredients for other recipes. This is hard to do when someone else is preparing your meal.</a:t>
            </a:r>
          </a:p>
          <a:p>
            <a:endParaRPr lang="en-US" dirty="0">
              <a:cs typeface="Calibri"/>
            </a:endParaRPr>
          </a:p>
          <a:p>
            <a:r>
              <a:rPr lang="en-US" dirty="0">
                <a:cs typeface="Calibri"/>
              </a:rPr>
              <a:t>Family time: </a:t>
            </a:r>
            <a:r>
              <a:rPr lang="en-US" dirty="0"/>
              <a:t>Studies have shown a positive relation between family meal frequency and measures of family functioning. There’s less distraction and noise when dining at home together compared to a restaurant.</a:t>
            </a:r>
            <a:endParaRPr lang="en-US" dirty="0">
              <a:cs typeface="Calibri"/>
            </a:endParaRPr>
          </a:p>
          <a:p>
            <a:endParaRPr lang="en-US" dirty="0"/>
          </a:p>
          <a:p>
            <a:r>
              <a:rPr lang="en-US" dirty="0"/>
              <a:t>Benefits for children: Family meals in the home provide an opportunity for parents to support healthful eating through role modeling, which is important for children’s development. If children are included in the cooking process, they may be more likely to accept more healthful foods. Family meals have been positively associated with healthy eating behaviors, improved dietary quality, psychosocial outcomes, and reduced engagement in high-risk behaviors. </a:t>
            </a:r>
            <a:endParaRPr lang="en-US" dirty="0">
              <a:cs typeface="Calibri"/>
            </a:endParaRPr>
          </a:p>
          <a:p>
            <a:endParaRPr lang="en-US" dirty="0">
              <a:cs typeface="Calibri"/>
            </a:endParaRPr>
          </a:p>
          <a:p>
            <a:r>
              <a:rPr lang="en-US" dirty="0">
                <a:cs typeface="Calibri"/>
              </a:rPr>
              <a:t>Cost savings: Depending on your personal eating and shopping habits, cooking at home often saves money. For example, takeout or restaurant meals are on average five times more expensive than preparing a meal at home. The most savings can be made when you prepare a pasta dish, pizza, or protein-based meal at home compared to a restaurant.</a:t>
            </a: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br>
              <a:rPr lang="en-US" dirty="0"/>
            </a:br>
            <a:endParaRPr lang="en-US" dirty="0"/>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3108A88C-3382-4FA8-8FFA-741217B0C0E2}" type="slidenum">
              <a:rPr lang="en-US" smtClean="0"/>
              <a:t>4</a:t>
            </a:fld>
            <a:endParaRPr lang="en-US" dirty="0"/>
          </a:p>
        </p:txBody>
      </p:sp>
    </p:spTree>
    <p:extLst>
      <p:ext uri="{BB962C8B-B14F-4D97-AF65-F5344CB8AC3E}">
        <p14:creationId xmlns:p14="http://schemas.microsoft.com/office/powerpoint/2010/main" val="1184811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mn-lt"/>
              </a:rPr>
              <a:t>There are plenty of reasons we get in cooking ruts. We often have busy schedules and sometimes there just isn’t time in the day to cook. With all that the day may bring, sometimes cooking feels like "one more thing to do." Dealing with picky eaters and different preferences can also be a reason to avoid cooking. And sometimes it just comes down to taste. Sometimes food outside of the home seems more appealing because it is unmatched in its delicious taste. All of these reasons are perfectly fine and valid! But today's ideas should inspire you so meals away from home don't become the norm. </a:t>
            </a:r>
          </a:p>
          <a:p>
            <a:endParaRPr lang="en-US" b="1" dirty="0"/>
          </a:p>
          <a:p>
            <a:r>
              <a:rPr lang="en-US" b="1" dirty="0"/>
              <a:t>Poll participants on barriers to cooking. Ask participants to raise their hand for one of the barriers on this slide. Follow up by asking if there is a major barrier not listed. You could list barriers on paper or make a word cloud in software like Menti to see the most commonly cited barriers. </a:t>
            </a:r>
          </a:p>
          <a:p>
            <a:endParaRPr lang="en-US" b="1" dirty="0">
              <a:cs typeface="Calibri"/>
            </a:endParaRPr>
          </a:p>
          <a:p>
            <a:r>
              <a:rPr lang="en-US" b="1" dirty="0">
                <a:cs typeface="Calibri"/>
              </a:rPr>
              <a:t>Discussion question: How can we overcome barriers and what is contributing to mealtime ruts? </a:t>
            </a:r>
          </a:p>
          <a:p>
            <a:br>
              <a:rPr lang="en-US" dirty="0"/>
            </a:br>
            <a:endParaRPr lang="en-US" dirty="0"/>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3108A88C-3382-4FA8-8FFA-741217B0C0E2}" type="slidenum">
              <a:rPr lang="en-US" smtClean="0"/>
              <a:t>5</a:t>
            </a:fld>
            <a:endParaRPr lang="en-US" dirty="0"/>
          </a:p>
        </p:txBody>
      </p:sp>
    </p:spTree>
    <p:extLst>
      <p:ext uri="{BB962C8B-B14F-4D97-AF65-F5344CB8AC3E}">
        <p14:creationId xmlns:p14="http://schemas.microsoft.com/office/powerpoint/2010/main" val="2456426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mn-lt"/>
              </a:rPr>
              <a:t>Before we get into creative ways to refresh your cooking routine, let's start simple with the USDA's MyPlate. The MyPlate serves as a guide to include all of the food groups at meals. When planning your meals, refer to the MyPlate to make half of your plate fruits and vegetables, include a grain, protein (such as chicken or beans), and dairy. Not every food group has to be in the same dish (for example, you may have fruit as a dessert), but it is a great guide for building balanced meals that will help you stay fuller longer. This is important because we are not only nourishing our bodies, but we are making the most of the time we spend preparing food for ourselves and our family and eating.</a:t>
            </a:r>
          </a:p>
          <a:p>
            <a:endParaRPr lang="en-US" dirty="0">
              <a:cs typeface="Calibri"/>
            </a:endParaRPr>
          </a:p>
          <a:p>
            <a:r>
              <a:rPr lang="en-US" b="1" dirty="0">
                <a:cs typeface="Calibri"/>
              </a:rPr>
              <a:t>Suggested activity: Ask participants what they cook for their "go-to" meal. You may or may not take it a step further to discuss what could be modified to make it a MyPlate meal. Consider using a MyPlate model with some fake or real foods as a visual for discussion. </a:t>
            </a:r>
          </a:p>
          <a:p>
            <a:endParaRPr lang="en-US" dirty="0"/>
          </a:p>
        </p:txBody>
      </p:sp>
      <p:sp>
        <p:nvSpPr>
          <p:cNvPr id="4" name="Slide Number Placeholder 3"/>
          <p:cNvSpPr>
            <a:spLocks noGrp="1"/>
          </p:cNvSpPr>
          <p:nvPr>
            <p:ph type="sldNum" sz="quarter" idx="5"/>
          </p:nvPr>
        </p:nvSpPr>
        <p:spPr/>
        <p:txBody>
          <a:bodyPr/>
          <a:lstStyle/>
          <a:p>
            <a:fld id="{3108A88C-3382-4FA8-8FFA-741217B0C0E2}" type="slidenum">
              <a:rPr lang="en-US" smtClean="0"/>
              <a:t>6</a:t>
            </a:fld>
            <a:endParaRPr lang="en-US" dirty="0"/>
          </a:p>
        </p:txBody>
      </p:sp>
    </p:spTree>
    <p:extLst>
      <p:ext uri="{BB962C8B-B14F-4D97-AF65-F5344CB8AC3E}">
        <p14:creationId xmlns:p14="http://schemas.microsoft.com/office/powerpoint/2010/main" val="3469998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walk through several creative strategies that will help you answer the question of what is for dinner or what should I prepare. Sometimes all we need is a little inspiration</a:t>
            </a:r>
          </a:p>
        </p:txBody>
      </p:sp>
      <p:sp>
        <p:nvSpPr>
          <p:cNvPr id="4" name="Slide Number Placeholder 3"/>
          <p:cNvSpPr>
            <a:spLocks noGrp="1"/>
          </p:cNvSpPr>
          <p:nvPr>
            <p:ph type="sldNum" sz="quarter" idx="5"/>
          </p:nvPr>
        </p:nvSpPr>
        <p:spPr/>
        <p:txBody>
          <a:bodyPr/>
          <a:lstStyle/>
          <a:p>
            <a:fld id="{3108A88C-3382-4FA8-8FFA-741217B0C0E2}" type="slidenum">
              <a:rPr lang="en-US" smtClean="0"/>
              <a:t>7</a:t>
            </a:fld>
            <a:endParaRPr lang="en-US" dirty="0"/>
          </a:p>
        </p:txBody>
      </p:sp>
    </p:spTree>
    <p:extLst>
      <p:ext uri="{BB962C8B-B14F-4D97-AF65-F5344CB8AC3E}">
        <p14:creationId xmlns:p14="http://schemas.microsoft.com/office/powerpoint/2010/main" val="1426002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Themed dinner nights: Putting a theme to a night reduces some of the decision fatigue. You know that Friday is always pizza night whether you make homemade pizzas, order pizza, or try a new frozen pizza. You still have part of the decision made for you.</a:t>
            </a:r>
          </a:p>
          <a:p>
            <a:endParaRPr lang="en-US" dirty="0"/>
          </a:p>
          <a:p>
            <a:r>
              <a:rPr lang="en-US" dirty="0"/>
              <a:t>See if you can come up with a creative or different theme – we know taco Tuesday or meatless Monday – but what else can you come up with that your family would enjoy? </a:t>
            </a:r>
          </a:p>
          <a:p>
            <a:endParaRPr lang="en-US" dirty="0"/>
          </a:p>
          <a:p>
            <a:r>
              <a:rPr lang="en-US" dirty="0"/>
              <a:t>Maybe on Sundays you try a recipe from a different country; or you have movie night and make a recipe for dinner that connects to a movie that you watch afterward – a great family suggestion would be </a:t>
            </a:r>
            <a:r>
              <a:rPr lang="en-US" i="1" dirty="0"/>
              <a:t>Ratatouille</a:t>
            </a:r>
            <a:r>
              <a:rPr lang="en-US" dirty="0"/>
              <a:t> by Pixar; leftover night; slow cooker Saturday; throwback Thursday could be your favorite childhood meals. Could be as simple as you have pasta in some form on Mondays or soup Sundays. </a:t>
            </a:r>
          </a:p>
          <a:p>
            <a:endParaRPr lang="en-US" dirty="0"/>
          </a:p>
          <a:p>
            <a:r>
              <a:rPr lang="en-US" b="1" dirty="0"/>
              <a:t>Have the group brainstorm ideas for themed dinner nights.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108A88C-3382-4FA8-8FFA-741217B0C0E2}" type="slidenum">
              <a:rPr lang="en-US" smtClean="0"/>
              <a:t>8</a:t>
            </a:fld>
            <a:endParaRPr lang="en-US" dirty="0"/>
          </a:p>
        </p:txBody>
      </p:sp>
    </p:spTree>
    <p:extLst>
      <p:ext uri="{BB962C8B-B14F-4D97-AF65-F5344CB8AC3E}">
        <p14:creationId xmlns:p14="http://schemas.microsoft.com/office/powerpoint/2010/main" val="3224738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Breakfast for dinner</a:t>
            </a:r>
          </a:p>
          <a:p>
            <a:r>
              <a:rPr lang="en-US" dirty="0"/>
              <a:t>This is your reminder that it doesn’t have to be complicated. Breakfast for dinner is a great time to make some of your favorite breakfast items that you don't always have time to prepare in the morning. It is easy to pull together a fun breakfast meal with little prep.</a:t>
            </a:r>
          </a:p>
          <a:p>
            <a:endParaRPr lang="en-US" dirty="0"/>
          </a:p>
          <a:p>
            <a:r>
              <a:rPr lang="en-US" dirty="0"/>
              <a:t>Aim to include a whole grain, fruit, and a protein. For example, whole-grain banana pancakes with a yogurt parfait. Incorporate vegetables by making egg scrambles or breakfast burritos. Sandwiches and wraps are always a good way to allow family members to customize their own meal if you have picky eaters.</a:t>
            </a:r>
          </a:p>
          <a:p>
            <a:endParaRPr lang="en-US" dirty="0">
              <a:cs typeface="Calibri" panose="020F0502020204030204"/>
            </a:endParaRPr>
          </a:p>
          <a:p>
            <a:r>
              <a:rPr lang="en-US" b="1" dirty="0">
                <a:cs typeface="Calibri" panose="020F0502020204030204"/>
              </a:rPr>
              <a:t>Have group share examples.</a:t>
            </a:r>
          </a:p>
          <a:p>
            <a:endParaRPr lang="en-US" dirty="0"/>
          </a:p>
        </p:txBody>
      </p:sp>
      <p:sp>
        <p:nvSpPr>
          <p:cNvPr id="4" name="Slide Number Placeholder 3"/>
          <p:cNvSpPr>
            <a:spLocks noGrp="1"/>
          </p:cNvSpPr>
          <p:nvPr>
            <p:ph type="sldNum" sz="quarter" idx="5"/>
          </p:nvPr>
        </p:nvSpPr>
        <p:spPr/>
        <p:txBody>
          <a:bodyPr/>
          <a:lstStyle/>
          <a:p>
            <a:fld id="{3108A88C-3382-4FA8-8FFA-741217B0C0E2}" type="slidenum">
              <a:rPr lang="en-US" smtClean="0"/>
              <a:t>9</a:t>
            </a:fld>
            <a:endParaRPr lang="en-US" dirty="0"/>
          </a:p>
        </p:txBody>
      </p:sp>
    </p:spTree>
    <p:extLst>
      <p:ext uri="{BB962C8B-B14F-4D97-AF65-F5344CB8AC3E}">
        <p14:creationId xmlns:p14="http://schemas.microsoft.com/office/powerpoint/2010/main" val="16989295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D0BD6E-6E1E-E356-1CF7-A7F7294BFA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65256"/>
          <a:stretch/>
        </p:blipFill>
        <p:spPr>
          <a:xfrm>
            <a:off x="0" y="5394960"/>
            <a:ext cx="12192000" cy="1463040"/>
          </a:xfrm>
          <a:prstGeom prst="rect">
            <a:avLst/>
          </a:prstGeom>
        </p:spPr>
      </p:pic>
      <p:pic>
        <p:nvPicPr>
          <p:cNvPr id="8" name="Picture 7">
            <a:extLst>
              <a:ext uri="{FF2B5EF4-FFF2-40B4-BE49-F238E27FC236}">
                <a16:creationId xmlns:a16="http://schemas.microsoft.com/office/drawing/2014/main" id="{DF8D5047-DD79-9643-BF48-4DCD587F48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01288" y="291534"/>
            <a:ext cx="8589423" cy="5036369"/>
          </a:xfrm>
          <a:prstGeom prst="rect">
            <a:avLst/>
          </a:prstGeom>
        </p:spPr>
      </p:pic>
    </p:spTree>
    <p:extLst>
      <p:ext uri="{BB962C8B-B14F-4D97-AF65-F5344CB8AC3E}">
        <p14:creationId xmlns:p14="http://schemas.microsoft.com/office/powerpoint/2010/main" val="565448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D35EB-F126-0CDD-415B-5FC4D89BC2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9D4E2A-FEBF-8332-455F-BA000B8E2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5FD795-2B30-DA13-40E9-1E8D4AA375CF}"/>
              </a:ext>
            </a:extLst>
          </p:cNvPr>
          <p:cNvSpPr>
            <a:spLocks noGrp="1"/>
          </p:cNvSpPr>
          <p:nvPr>
            <p:ph type="dt" sz="half" idx="10"/>
          </p:nvPr>
        </p:nvSpPr>
        <p:spPr/>
        <p:txBody>
          <a:bodyPr/>
          <a:lstStyle/>
          <a:p>
            <a:fld id="{BCA9D4B4-DE43-41AE-AE71-92EA72D37D5F}" type="datetimeFigureOut">
              <a:rPr lang="en-US" smtClean="0"/>
              <a:t>12/2/22</a:t>
            </a:fld>
            <a:endParaRPr lang="en-US" dirty="0"/>
          </a:p>
        </p:txBody>
      </p:sp>
      <p:sp>
        <p:nvSpPr>
          <p:cNvPr id="5" name="Footer Placeholder 4">
            <a:extLst>
              <a:ext uri="{FF2B5EF4-FFF2-40B4-BE49-F238E27FC236}">
                <a16:creationId xmlns:a16="http://schemas.microsoft.com/office/drawing/2014/main" id="{97C2939D-7392-461A-9EDF-684E334E527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1082138-DDB4-B3C5-1DAF-6A8D6C1B0710}"/>
              </a:ext>
            </a:extLst>
          </p:cNvPr>
          <p:cNvSpPr>
            <a:spLocks noGrp="1"/>
          </p:cNvSpPr>
          <p:nvPr>
            <p:ph type="sldNum" sz="quarter" idx="12"/>
          </p:nvPr>
        </p:nvSpPr>
        <p:spPr/>
        <p:txBody>
          <a:bodyPr/>
          <a:lstStyle/>
          <a:p>
            <a:fld id="{BA2D995D-4C26-4A2A-9144-3A7676AB9FB3}" type="slidenum">
              <a:rPr lang="en-US" smtClean="0"/>
              <a:t>‹#›</a:t>
            </a:fld>
            <a:endParaRPr lang="en-US" dirty="0"/>
          </a:p>
        </p:txBody>
      </p:sp>
    </p:spTree>
    <p:extLst>
      <p:ext uri="{BB962C8B-B14F-4D97-AF65-F5344CB8AC3E}">
        <p14:creationId xmlns:p14="http://schemas.microsoft.com/office/powerpoint/2010/main" val="18621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1BF35C-D8C4-54FE-9617-9DFDCA3199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5ACE34-1026-1494-FB87-4712DFC9CF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44F66-3944-7E04-2FDC-C47BFE7D8858}"/>
              </a:ext>
            </a:extLst>
          </p:cNvPr>
          <p:cNvSpPr>
            <a:spLocks noGrp="1"/>
          </p:cNvSpPr>
          <p:nvPr>
            <p:ph type="dt" sz="half" idx="10"/>
          </p:nvPr>
        </p:nvSpPr>
        <p:spPr/>
        <p:txBody>
          <a:bodyPr/>
          <a:lstStyle/>
          <a:p>
            <a:fld id="{BCA9D4B4-DE43-41AE-AE71-92EA72D37D5F}" type="datetimeFigureOut">
              <a:rPr lang="en-US" smtClean="0"/>
              <a:t>12/2/22</a:t>
            </a:fld>
            <a:endParaRPr lang="en-US" dirty="0"/>
          </a:p>
        </p:txBody>
      </p:sp>
      <p:sp>
        <p:nvSpPr>
          <p:cNvPr id="5" name="Footer Placeholder 4">
            <a:extLst>
              <a:ext uri="{FF2B5EF4-FFF2-40B4-BE49-F238E27FC236}">
                <a16:creationId xmlns:a16="http://schemas.microsoft.com/office/drawing/2014/main" id="{31EE7473-0CC5-A3B9-95C0-8B92CFD1B71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514A61-3072-22F2-812F-86D7B4B7858D}"/>
              </a:ext>
            </a:extLst>
          </p:cNvPr>
          <p:cNvSpPr>
            <a:spLocks noGrp="1"/>
          </p:cNvSpPr>
          <p:nvPr>
            <p:ph type="sldNum" sz="quarter" idx="12"/>
          </p:nvPr>
        </p:nvSpPr>
        <p:spPr/>
        <p:txBody>
          <a:bodyPr/>
          <a:lstStyle/>
          <a:p>
            <a:fld id="{BA2D995D-4C26-4A2A-9144-3A7676AB9FB3}" type="slidenum">
              <a:rPr lang="en-US" smtClean="0"/>
              <a:t>‹#›</a:t>
            </a:fld>
            <a:endParaRPr lang="en-US" dirty="0"/>
          </a:p>
        </p:txBody>
      </p:sp>
    </p:spTree>
    <p:extLst>
      <p:ext uri="{BB962C8B-B14F-4D97-AF65-F5344CB8AC3E}">
        <p14:creationId xmlns:p14="http://schemas.microsoft.com/office/powerpoint/2010/main" val="3061184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5EC5D3-86BF-80B2-D959-27FB314198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0" t="11232" r="1543" b="-121"/>
          <a:stretch/>
        </p:blipFill>
        <p:spPr>
          <a:xfrm>
            <a:off x="0" y="-3241"/>
            <a:ext cx="12192000" cy="2194560"/>
          </a:xfrm>
          <a:prstGeom prst="rect">
            <a:avLst/>
          </a:prstGeom>
        </p:spPr>
      </p:pic>
      <p:sp>
        <p:nvSpPr>
          <p:cNvPr id="2" name="Title 1">
            <a:extLst>
              <a:ext uri="{FF2B5EF4-FFF2-40B4-BE49-F238E27FC236}">
                <a16:creationId xmlns:a16="http://schemas.microsoft.com/office/drawing/2014/main" id="{FF84A82E-6741-36D5-CC47-F245BA16C0B1}"/>
              </a:ext>
            </a:extLst>
          </p:cNvPr>
          <p:cNvSpPr>
            <a:spLocks noGrp="1"/>
          </p:cNvSpPr>
          <p:nvPr>
            <p:ph type="title"/>
          </p:nvPr>
        </p:nvSpPr>
        <p:spPr>
          <a:xfrm>
            <a:off x="538276" y="211360"/>
            <a:ext cx="10515600" cy="1765358"/>
          </a:xfrm>
        </p:spPr>
        <p:txBody>
          <a:bodyPr>
            <a:normAutofit/>
          </a:bodyPr>
          <a:lstStyle>
            <a:lvl1pPr>
              <a:defRPr sz="5400" b="1" i="0">
                <a:solidFill>
                  <a:srgbClr val="324555"/>
                </a:solidFill>
                <a:latin typeface="Avenir Next" panose="020B0503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8B43CC-1CE7-C0CD-BC22-FC70205D2650}"/>
              </a:ext>
            </a:extLst>
          </p:cNvPr>
          <p:cNvSpPr>
            <a:spLocks noGrp="1"/>
          </p:cNvSpPr>
          <p:nvPr>
            <p:ph idx="1"/>
          </p:nvPr>
        </p:nvSpPr>
        <p:spPr>
          <a:xfrm>
            <a:off x="538276" y="2507876"/>
            <a:ext cx="10515600" cy="3884254"/>
          </a:xfrm>
        </p:spPr>
        <p:txBody>
          <a:bodyPr/>
          <a:lstStyle>
            <a:lvl1pPr>
              <a:defRPr b="0" i="0">
                <a:solidFill>
                  <a:srgbClr val="324555"/>
                </a:solidFill>
                <a:latin typeface="Avenir Next Medium" panose="020B0503020202020204" pitchFamily="34" charset="0"/>
              </a:defRPr>
            </a:lvl1pPr>
            <a:lvl2pPr>
              <a:defRPr b="0" i="0">
                <a:solidFill>
                  <a:srgbClr val="324555"/>
                </a:solidFill>
                <a:latin typeface="Avenir Next Medium" panose="020B0503020202020204" pitchFamily="34" charset="0"/>
              </a:defRPr>
            </a:lvl2pPr>
            <a:lvl3pPr>
              <a:defRPr b="0" i="0">
                <a:solidFill>
                  <a:srgbClr val="324555"/>
                </a:solidFill>
                <a:latin typeface="Avenir Next Medium" panose="020B0503020202020204" pitchFamily="34" charset="0"/>
              </a:defRPr>
            </a:lvl3pPr>
            <a:lvl4pPr>
              <a:defRPr b="0" i="0">
                <a:solidFill>
                  <a:srgbClr val="324555"/>
                </a:solidFill>
                <a:latin typeface="Avenir Next Medium" panose="020B0503020202020204" pitchFamily="34" charset="0"/>
              </a:defRPr>
            </a:lvl4pPr>
            <a:lvl5pPr>
              <a:defRPr b="0" i="0">
                <a:solidFill>
                  <a:srgbClr val="324555"/>
                </a:solidFill>
                <a:latin typeface="Avenir Next Medium"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72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338E268-B0C0-A5B6-062F-5BB81476EE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47299"/>
            <a:ext cx="12192000" cy="4210702"/>
          </a:xfrm>
          <a:prstGeom prst="rect">
            <a:avLst/>
          </a:prstGeom>
        </p:spPr>
      </p:pic>
      <p:sp>
        <p:nvSpPr>
          <p:cNvPr id="2" name="Title 1">
            <a:extLst>
              <a:ext uri="{FF2B5EF4-FFF2-40B4-BE49-F238E27FC236}">
                <a16:creationId xmlns:a16="http://schemas.microsoft.com/office/drawing/2014/main" id="{C4C6CE63-B95D-9752-59C0-6274FE2ABE32}"/>
              </a:ext>
            </a:extLst>
          </p:cNvPr>
          <p:cNvSpPr>
            <a:spLocks noGrp="1"/>
          </p:cNvSpPr>
          <p:nvPr>
            <p:ph type="title"/>
          </p:nvPr>
        </p:nvSpPr>
        <p:spPr>
          <a:xfrm>
            <a:off x="838200" y="2899442"/>
            <a:ext cx="10515600" cy="3958558"/>
          </a:xfrm>
        </p:spPr>
        <p:txBody>
          <a:bodyPr anchor="ctr">
            <a:normAutofit/>
          </a:bodyPr>
          <a:lstStyle>
            <a:lvl1pPr algn="ctr">
              <a:defRPr sz="8000" b="1" i="0">
                <a:solidFill>
                  <a:schemeClr val="bg1"/>
                </a:solidFill>
                <a:latin typeface="Avenir Next" panose="020B050302020202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177FA045-DC7E-6419-E849-309CC47741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60640" y="260450"/>
            <a:ext cx="4070720" cy="2386848"/>
          </a:xfrm>
          <a:prstGeom prst="rect">
            <a:avLst/>
          </a:prstGeom>
        </p:spPr>
      </p:pic>
    </p:spTree>
    <p:extLst>
      <p:ext uri="{BB962C8B-B14F-4D97-AF65-F5344CB8AC3E}">
        <p14:creationId xmlns:p14="http://schemas.microsoft.com/office/powerpoint/2010/main" val="1613423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CBBE2-A425-F76D-1F8F-2813D4E4B5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9EC0D6-C27B-97B8-28EC-51CC9CE809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167A23-06DD-802C-98B7-9336C9E8D6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BBF843-82FD-7A74-B205-A86EF9E7BB63}"/>
              </a:ext>
            </a:extLst>
          </p:cNvPr>
          <p:cNvSpPr>
            <a:spLocks noGrp="1"/>
          </p:cNvSpPr>
          <p:nvPr>
            <p:ph type="dt" sz="half" idx="10"/>
          </p:nvPr>
        </p:nvSpPr>
        <p:spPr/>
        <p:txBody>
          <a:bodyPr/>
          <a:lstStyle/>
          <a:p>
            <a:fld id="{BCA9D4B4-DE43-41AE-AE71-92EA72D37D5F}" type="datetimeFigureOut">
              <a:rPr lang="en-US" smtClean="0"/>
              <a:t>12/2/22</a:t>
            </a:fld>
            <a:endParaRPr lang="en-US" dirty="0"/>
          </a:p>
        </p:txBody>
      </p:sp>
      <p:sp>
        <p:nvSpPr>
          <p:cNvPr id="6" name="Footer Placeholder 5">
            <a:extLst>
              <a:ext uri="{FF2B5EF4-FFF2-40B4-BE49-F238E27FC236}">
                <a16:creationId xmlns:a16="http://schemas.microsoft.com/office/drawing/2014/main" id="{615C0DD4-0241-F930-FB20-665D3D0D27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14C17EF-B8A8-30A6-5A2C-551130D1D79D}"/>
              </a:ext>
            </a:extLst>
          </p:cNvPr>
          <p:cNvSpPr>
            <a:spLocks noGrp="1"/>
          </p:cNvSpPr>
          <p:nvPr>
            <p:ph type="sldNum" sz="quarter" idx="12"/>
          </p:nvPr>
        </p:nvSpPr>
        <p:spPr/>
        <p:txBody>
          <a:bodyPr/>
          <a:lstStyle/>
          <a:p>
            <a:fld id="{BA2D995D-4C26-4A2A-9144-3A7676AB9FB3}" type="slidenum">
              <a:rPr lang="en-US" smtClean="0"/>
              <a:t>‹#›</a:t>
            </a:fld>
            <a:endParaRPr lang="en-US" dirty="0"/>
          </a:p>
        </p:txBody>
      </p:sp>
    </p:spTree>
    <p:extLst>
      <p:ext uri="{BB962C8B-B14F-4D97-AF65-F5344CB8AC3E}">
        <p14:creationId xmlns:p14="http://schemas.microsoft.com/office/powerpoint/2010/main" val="114154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C224A-1089-6D35-A36B-918C76F277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A48B28-127F-95D2-368D-963289ED3F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429324-4DE4-D6AB-63F1-32DE65AFCF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355C7C-AE18-3B84-2833-BFAE219D08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98E7BA-8A08-7917-9A6D-70B8D10CD3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1CECA7-111F-D781-749D-F02CB811C73D}"/>
              </a:ext>
            </a:extLst>
          </p:cNvPr>
          <p:cNvSpPr>
            <a:spLocks noGrp="1"/>
          </p:cNvSpPr>
          <p:nvPr>
            <p:ph type="dt" sz="half" idx="10"/>
          </p:nvPr>
        </p:nvSpPr>
        <p:spPr/>
        <p:txBody>
          <a:bodyPr/>
          <a:lstStyle/>
          <a:p>
            <a:fld id="{BCA9D4B4-DE43-41AE-AE71-92EA72D37D5F}" type="datetimeFigureOut">
              <a:rPr lang="en-US" smtClean="0"/>
              <a:t>12/2/22</a:t>
            </a:fld>
            <a:endParaRPr lang="en-US" dirty="0"/>
          </a:p>
        </p:txBody>
      </p:sp>
      <p:sp>
        <p:nvSpPr>
          <p:cNvPr id="8" name="Footer Placeholder 7">
            <a:extLst>
              <a:ext uri="{FF2B5EF4-FFF2-40B4-BE49-F238E27FC236}">
                <a16:creationId xmlns:a16="http://schemas.microsoft.com/office/drawing/2014/main" id="{2DDAEC40-E051-EB0F-D168-7C22A9387A5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81CDB16-D4C1-7C7B-D992-0B4E798C1BBD}"/>
              </a:ext>
            </a:extLst>
          </p:cNvPr>
          <p:cNvSpPr>
            <a:spLocks noGrp="1"/>
          </p:cNvSpPr>
          <p:nvPr>
            <p:ph type="sldNum" sz="quarter" idx="12"/>
          </p:nvPr>
        </p:nvSpPr>
        <p:spPr/>
        <p:txBody>
          <a:bodyPr/>
          <a:lstStyle/>
          <a:p>
            <a:fld id="{BA2D995D-4C26-4A2A-9144-3A7676AB9FB3}" type="slidenum">
              <a:rPr lang="en-US" smtClean="0"/>
              <a:t>‹#›</a:t>
            </a:fld>
            <a:endParaRPr lang="en-US" dirty="0"/>
          </a:p>
        </p:txBody>
      </p:sp>
    </p:spTree>
    <p:extLst>
      <p:ext uri="{BB962C8B-B14F-4D97-AF65-F5344CB8AC3E}">
        <p14:creationId xmlns:p14="http://schemas.microsoft.com/office/powerpoint/2010/main" val="2252208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E5310-39DA-B770-941C-67C1F682B5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FD942A-BB68-39E3-0177-F88AF8F14D0B}"/>
              </a:ext>
            </a:extLst>
          </p:cNvPr>
          <p:cNvSpPr>
            <a:spLocks noGrp="1"/>
          </p:cNvSpPr>
          <p:nvPr>
            <p:ph type="dt" sz="half" idx="10"/>
          </p:nvPr>
        </p:nvSpPr>
        <p:spPr/>
        <p:txBody>
          <a:bodyPr/>
          <a:lstStyle/>
          <a:p>
            <a:fld id="{BCA9D4B4-DE43-41AE-AE71-92EA72D37D5F}" type="datetimeFigureOut">
              <a:rPr lang="en-US" smtClean="0"/>
              <a:t>12/2/22</a:t>
            </a:fld>
            <a:endParaRPr lang="en-US" dirty="0"/>
          </a:p>
        </p:txBody>
      </p:sp>
      <p:sp>
        <p:nvSpPr>
          <p:cNvPr id="4" name="Footer Placeholder 3">
            <a:extLst>
              <a:ext uri="{FF2B5EF4-FFF2-40B4-BE49-F238E27FC236}">
                <a16:creationId xmlns:a16="http://schemas.microsoft.com/office/drawing/2014/main" id="{4868117B-613F-A044-7F0F-8E7A59FC86F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D2796A3-4330-DE3C-0ADD-ED54D7D38935}"/>
              </a:ext>
            </a:extLst>
          </p:cNvPr>
          <p:cNvSpPr>
            <a:spLocks noGrp="1"/>
          </p:cNvSpPr>
          <p:nvPr>
            <p:ph type="sldNum" sz="quarter" idx="12"/>
          </p:nvPr>
        </p:nvSpPr>
        <p:spPr/>
        <p:txBody>
          <a:bodyPr/>
          <a:lstStyle/>
          <a:p>
            <a:fld id="{BA2D995D-4C26-4A2A-9144-3A7676AB9FB3}" type="slidenum">
              <a:rPr lang="en-US" smtClean="0"/>
              <a:t>‹#›</a:t>
            </a:fld>
            <a:endParaRPr lang="en-US" dirty="0"/>
          </a:p>
        </p:txBody>
      </p:sp>
    </p:spTree>
    <p:extLst>
      <p:ext uri="{BB962C8B-B14F-4D97-AF65-F5344CB8AC3E}">
        <p14:creationId xmlns:p14="http://schemas.microsoft.com/office/powerpoint/2010/main" val="3199966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0FE886-C803-D8D7-428B-3A55A1223851}"/>
              </a:ext>
            </a:extLst>
          </p:cNvPr>
          <p:cNvSpPr>
            <a:spLocks noGrp="1"/>
          </p:cNvSpPr>
          <p:nvPr>
            <p:ph type="dt" sz="half" idx="10"/>
          </p:nvPr>
        </p:nvSpPr>
        <p:spPr/>
        <p:txBody>
          <a:bodyPr/>
          <a:lstStyle/>
          <a:p>
            <a:fld id="{BCA9D4B4-DE43-41AE-AE71-92EA72D37D5F}" type="datetimeFigureOut">
              <a:rPr lang="en-US" smtClean="0"/>
              <a:t>12/2/22</a:t>
            </a:fld>
            <a:endParaRPr lang="en-US" dirty="0"/>
          </a:p>
        </p:txBody>
      </p:sp>
      <p:sp>
        <p:nvSpPr>
          <p:cNvPr id="3" name="Footer Placeholder 2">
            <a:extLst>
              <a:ext uri="{FF2B5EF4-FFF2-40B4-BE49-F238E27FC236}">
                <a16:creationId xmlns:a16="http://schemas.microsoft.com/office/drawing/2014/main" id="{B09750D7-4CA0-001A-5C60-52E99D880A2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6C13C95-3CCE-81BA-21B6-DCB4016E336B}"/>
              </a:ext>
            </a:extLst>
          </p:cNvPr>
          <p:cNvSpPr>
            <a:spLocks noGrp="1"/>
          </p:cNvSpPr>
          <p:nvPr>
            <p:ph type="sldNum" sz="quarter" idx="12"/>
          </p:nvPr>
        </p:nvSpPr>
        <p:spPr/>
        <p:txBody>
          <a:bodyPr/>
          <a:lstStyle/>
          <a:p>
            <a:fld id="{BA2D995D-4C26-4A2A-9144-3A7676AB9FB3}" type="slidenum">
              <a:rPr lang="en-US" smtClean="0"/>
              <a:t>‹#›</a:t>
            </a:fld>
            <a:endParaRPr lang="en-US" dirty="0"/>
          </a:p>
        </p:txBody>
      </p:sp>
    </p:spTree>
    <p:extLst>
      <p:ext uri="{BB962C8B-B14F-4D97-AF65-F5344CB8AC3E}">
        <p14:creationId xmlns:p14="http://schemas.microsoft.com/office/powerpoint/2010/main" val="4180106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46EE6-3D84-5914-153F-AA2764630B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0C111C-4A7E-0005-51F9-12431ABCC8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A2B569-8346-57CA-7981-6C20BB8434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25190F-231F-F861-0526-787323FCA87C}"/>
              </a:ext>
            </a:extLst>
          </p:cNvPr>
          <p:cNvSpPr>
            <a:spLocks noGrp="1"/>
          </p:cNvSpPr>
          <p:nvPr>
            <p:ph type="dt" sz="half" idx="10"/>
          </p:nvPr>
        </p:nvSpPr>
        <p:spPr/>
        <p:txBody>
          <a:bodyPr/>
          <a:lstStyle/>
          <a:p>
            <a:fld id="{BCA9D4B4-DE43-41AE-AE71-92EA72D37D5F}" type="datetimeFigureOut">
              <a:rPr lang="en-US" smtClean="0"/>
              <a:t>12/2/22</a:t>
            </a:fld>
            <a:endParaRPr lang="en-US" dirty="0"/>
          </a:p>
        </p:txBody>
      </p:sp>
      <p:sp>
        <p:nvSpPr>
          <p:cNvPr id="6" name="Footer Placeholder 5">
            <a:extLst>
              <a:ext uri="{FF2B5EF4-FFF2-40B4-BE49-F238E27FC236}">
                <a16:creationId xmlns:a16="http://schemas.microsoft.com/office/drawing/2014/main" id="{0B7037CB-E635-817F-C51B-4067318EE0E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BA9C6BD-2860-7447-113A-E92E6EB5A21C}"/>
              </a:ext>
            </a:extLst>
          </p:cNvPr>
          <p:cNvSpPr>
            <a:spLocks noGrp="1"/>
          </p:cNvSpPr>
          <p:nvPr>
            <p:ph type="sldNum" sz="quarter" idx="12"/>
          </p:nvPr>
        </p:nvSpPr>
        <p:spPr/>
        <p:txBody>
          <a:bodyPr/>
          <a:lstStyle/>
          <a:p>
            <a:fld id="{BA2D995D-4C26-4A2A-9144-3A7676AB9FB3}" type="slidenum">
              <a:rPr lang="en-US" smtClean="0"/>
              <a:t>‹#›</a:t>
            </a:fld>
            <a:endParaRPr lang="en-US" dirty="0"/>
          </a:p>
        </p:txBody>
      </p:sp>
    </p:spTree>
    <p:extLst>
      <p:ext uri="{BB962C8B-B14F-4D97-AF65-F5344CB8AC3E}">
        <p14:creationId xmlns:p14="http://schemas.microsoft.com/office/powerpoint/2010/main" val="3349336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D1754-EF0F-9DDA-F111-F3AC23B28D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1C27AC-EF3C-E18C-DB98-BAA706939F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39D6297-4F68-D51F-C30E-9D9AA05BAF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1DB134-8070-63C9-2BA8-1F2B827AC8D7}"/>
              </a:ext>
            </a:extLst>
          </p:cNvPr>
          <p:cNvSpPr>
            <a:spLocks noGrp="1"/>
          </p:cNvSpPr>
          <p:nvPr>
            <p:ph type="dt" sz="half" idx="10"/>
          </p:nvPr>
        </p:nvSpPr>
        <p:spPr/>
        <p:txBody>
          <a:bodyPr/>
          <a:lstStyle/>
          <a:p>
            <a:fld id="{BCA9D4B4-DE43-41AE-AE71-92EA72D37D5F}" type="datetimeFigureOut">
              <a:rPr lang="en-US" smtClean="0"/>
              <a:t>12/2/22</a:t>
            </a:fld>
            <a:endParaRPr lang="en-US" dirty="0"/>
          </a:p>
        </p:txBody>
      </p:sp>
      <p:sp>
        <p:nvSpPr>
          <p:cNvPr id="6" name="Footer Placeholder 5">
            <a:extLst>
              <a:ext uri="{FF2B5EF4-FFF2-40B4-BE49-F238E27FC236}">
                <a16:creationId xmlns:a16="http://schemas.microsoft.com/office/drawing/2014/main" id="{8CBCCE57-43F2-1A06-CA8D-947FBAD79D8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8F4A269-9369-72F6-8E5D-16925C76E4E4}"/>
              </a:ext>
            </a:extLst>
          </p:cNvPr>
          <p:cNvSpPr>
            <a:spLocks noGrp="1"/>
          </p:cNvSpPr>
          <p:nvPr>
            <p:ph type="sldNum" sz="quarter" idx="12"/>
          </p:nvPr>
        </p:nvSpPr>
        <p:spPr/>
        <p:txBody>
          <a:bodyPr/>
          <a:lstStyle/>
          <a:p>
            <a:fld id="{BA2D995D-4C26-4A2A-9144-3A7676AB9FB3}" type="slidenum">
              <a:rPr lang="en-US" smtClean="0"/>
              <a:t>‹#›</a:t>
            </a:fld>
            <a:endParaRPr lang="en-US" dirty="0"/>
          </a:p>
        </p:txBody>
      </p:sp>
    </p:spTree>
    <p:extLst>
      <p:ext uri="{BB962C8B-B14F-4D97-AF65-F5344CB8AC3E}">
        <p14:creationId xmlns:p14="http://schemas.microsoft.com/office/powerpoint/2010/main" val="1877565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3B999">
            <a:alpha val="29588"/>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7011B-B9FF-9006-41EE-DCA2D65C7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34CAFC-A7CA-EA23-38EC-43C09D28E7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A3A07-9698-6E08-1C2B-D7AE0D616B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9D4B4-DE43-41AE-AE71-92EA72D37D5F}" type="datetimeFigureOut">
              <a:rPr lang="en-US" smtClean="0"/>
              <a:t>12/2/22</a:t>
            </a:fld>
            <a:endParaRPr lang="en-US" dirty="0"/>
          </a:p>
        </p:txBody>
      </p:sp>
      <p:sp>
        <p:nvSpPr>
          <p:cNvPr id="5" name="Footer Placeholder 4">
            <a:extLst>
              <a:ext uri="{FF2B5EF4-FFF2-40B4-BE49-F238E27FC236}">
                <a16:creationId xmlns:a16="http://schemas.microsoft.com/office/drawing/2014/main" id="{93E032AD-90AF-F62B-F330-7AECC64CAB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DFF3404-B4BA-854B-42DA-5691FD9B72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2D995D-4C26-4A2A-9144-3A7676AB9FB3}" type="slidenum">
              <a:rPr lang="en-US" smtClean="0"/>
              <a:t>‹#›</a:t>
            </a:fld>
            <a:endParaRPr lang="en-US" dirty="0"/>
          </a:p>
        </p:txBody>
      </p:sp>
    </p:spTree>
    <p:extLst>
      <p:ext uri="{BB962C8B-B14F-4D97-AF65-F5344CB8AC3E}">
        <p14:creationId xmlns:p14="http://schemas.microsoft.com/office/powerpoint/2010/main" val="27772578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071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5DF16-67C6-190B-3F06-18ABC05639F0}"/>
              </a:ext>
            </a:extLst>
          </p:cNvPr>
          <p:cNvSpPr>
            <a:spLocks noGrp="1"/>
          </p:cNvSpPr>
          <p:nvPr>
            <p:ph type="title"/>
          </p:nvPr>
        </p:nvSpPr>
        <p:spPr/>
        <p:txBody>
          <a:bodyPr>
            <a:normAutofit/>
          </a:bodyPr>
          <a:lstStyle/>
          <a:p>
            <a:r>
              <a:rPr lang="en-US" dirty="0"/>
              <a:t>Explore the store</a:t>
            </a:r>
            <a:br>
              <a:rPr lang="en-US" dirty="0"/>
            </a:br>
            <a:r>
              <a:rPr lang="en-US" dirty="0"/>
              <a:t>or farmers’ market</a:t>
            </a:r>
          </a:p>
        </p:txBody>
      </p:sp>
      <p:sp>
        <p:nvSpPr>
          <p:cNvPr id="3" name="Content Placeholder 2">
            <a:extLst>
              <a:ext uri="{FF2B5EF4-FFF2-40B4-BE49-F238E27FC236}">
                <a16:creationId xmlns:a16="http://schemas.microsoft.com/office/drawing/2014/main" id="{978EAEC4-DF5A-E81C-2DA3-0472CEB4D8B6}"/>
              </a:ext>
            </a:extLst>
          </p:cNvPr>
          <p:cNvSpPr>
            <a:spLocks noGrp="1"/>
          </p:cNvSpPr>
          <p:nvPr>
            <p:ph idx="1"/>
          </p:nvPr>
        </p:nvSpPr>
        <p:spPr>
          <a:xfrm>
            <a:off x="538276" y="2507876"/>
            <a:ext cx="3776549" cy="3884254"/>
          </a:xfrm>
        </p:spPr>
        <p:txBody>
          <a:bodyPr>
            <a:normAutofit/>
          </a:bodyPr>
          <a:lstStyle/>
          <a:p>
            <a:pPr marL="228600" lvl="1">
              <a:spcBef>
                <a:spcPts val="1000"/>
              </a:spcBef>
            </a:pPr>
            <a:r>
              <a:rPr lang="en-US" sz="2800" dirty="0"/>
              <a:t>Provides a change of scenery</a:t>
            </a:r>
          </a:p>
          <a:p>
            <a:pPr marL="228600" lvl="1">
              <a:spcBef>
                <a:spcPts val="1000"/>
              </a:spcBef>
            </a:pPr>
            <a:r>
              <a:rPr lang="en-US" sz="2800" dirty="0"/>
              <a:t>Gives you variety in your diet</a:t>
            </a:r>
          </a:p>
          <a:p>
            <a:pPr marL="228600" lvl="1">
              <a:spcBef>
                <a:spcPts val="1000"/>
              </a:spcBef>
            </a:pPr>
            <a:r>
              <a:rPr lang="en-US" sz="2800" dirty="0"/>
              <a:t>Exposes you to new ingredients and foods</a:t>
            </a:r>
          </a:p>
        </p:txBody>
      </p:sp>
      <p:pic>
        <p:nvPicPr>
          <p:cNvPr id="5" name="Picture 4">
            <a:extLst>
              <a:ext uri="{FF2B5EF4-FFF2-40B4-BE49-F238E27FC236}">
                <a16:creationId xmlns:a16="http://schemas.microsoft.com/office/drawing/2014/main" id="{38F928BC-0E1B-3B1C-DA02-C9FEF5C3F3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3819" y="2507876"/>
            <a:ext cx="6519762" cy="4350124"/>
          </a:xfrm>
          <a:prstGeom prst="rect">
            <a:avLst/>
          </a:prstGeom>
        </p:spPr>
      </p:pic>
    </p:spTree>
    <p:extLst>
      <p:ext uri="{BB962C8B-B14F-4D97-AF65-F5344CB8AC3E}">
        <p14:creationId xmlns:p14="http://schemas.microsoft.com/office/powerpoint/2010/main" val="677047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8EAEC4-DF5A-E81C-2DA3-0472CEB4D8B6}"/>
              </a:ext>
            </a:extLst>
          </p:cNvPr>
          <p:cNvSpPr>
            <a:spLocks noGrp="1"/>
          </p:cNvSpPr>
          <p:nvPr>
            <p:ph idx="1"/>
          </p:nvPr>
        </p:nvSpPr>
        <p:spPr>
          <a:xfrm>
            <a:off x="538276" y="2503757"/>
            <a:ext cx="4398055" cy="3721478"/>
          </a:xfrm>
        </p:spPr>
        <p:txBody>
          <a:bodyPr>
            <a:normAutofit/>
          </a:bodyPr>
          <a:lstStyle/>
          <a:p>
            <a:pPr marL="228600" lvl="1">
              <a:spcBef>
                <a:spcPts val="1000"/>
              </a:spcBef>
            </a:pPr>
            <a:r>
              <a:rPr lang="en-US" sz="2800" dirty="0"/>
              <a:t>Search for a list of national food holidays</a:t>
            </a:r>
          </a:p>
          <a:p>
            <a:pPr marL="228600" lvl="1">
              <a:spcBef>
                <a:spcPts val="1000"/>
              </a:spcBef>
            </a:pPr>
            <a:r>
              <a:rPr lang="en-US" sz="2800" dirty="0"/>
              <a:t>Celebrate at home</a:t>
            </a:r>
          </a:p>
          <a:p>
            <a:pPr marL="228600" lvl="1">
              <a:spcBef>
                <a:spcPts val="1000"/>
              </a:spcBef>
            </a:pPr>
            <a:r>
              <a:rPr lang="en-US" sz="2800" dirty="0"/>
              <a:t>Learn about a new food, holiday, or tradition</a:t>
            </a:r>
          </a:p>
        </p:txBody>
      </p:sp>
      <p:pic>
        <p:nvPicPr>
          <p:cNvPr id="5" name="Picture 4">
            <a:extLst>
              <a:ext uri="{FF2B5EF4-FFF2-40B4-BE49-F238E27FC236}">
                <a16:creationId xmlns:a16="http://schemas.microsoft.com/office/drawing/2014/main" id="{15D94FC7-54DC-611B-1566-CF2F084014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645" y="2503757"/>
            <a:ext cx="6525935" cy="4354243"/>
          </a:xfrm>
          <a:prstGeom prst="rect">
            <a:avLst/>
          </a:prstGeom>
        </p:spPr>
      </p:pic>
      <p:sp>
        <p:nvSpPr>
          <p:cNvPr id="10" name="Title 1">
            <a:extLst>
              <a:ext uri="{FF2B5EF4-FFF2-40B4-BE49-F238E27FC236}">
                <a16:creationId xmlns:a16="http://schemas.microsoft.com/office/drawing/2014/main" id="{F50F6174-E9C4-9207-5799-0A1B642FD3FD}"/>
              </a:ext>
            </a:extLst>
          </p:cNvPr>
          <p:cNvSpPr>
            <a:spLocks noGrp="1"/>
          </p:cNvSpPr>
          <p:nvPr>
            <p:ph type="title"/>
          </p:nvPr>
        </p:nvSpPr>
        <p:spPr>
          <a:xfrm>
            <a:off x="538276" y="365125"/>
            <a:ext cx="10515600" cy="1325563"/>
          </a:xfrm>
        </p:spPr>
        <p:txBody>
          <a:bodyPr/>
          <a:lstStyle/>
          <a:p>
            <a:r>
              <a:rPr lang="en-US" dirty="0"/>
              <a:t>Celebrate a food holiday</a:t>
            </a:r>
          </a:p>
        </p:txBody>
      </p:sp>
    </p:spTree>
    <p:extLst>
      <p:ext uri="{BB962C8B-B14F-4D97-AF65-F5344CB8AC3E}">
        <p14:creationId xmlns:p14="http://schemas.microsoft.com/office/powerpoint/2010/main" val="1738955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8EAEC4-DF5A-E81C-2DA3-0472CEB4D8B6}"/>
              </a:ext>
            </a:extLst>
          </p:cNvPr>
          <p:cNvSpPr>
            <a:spLocks noGrp="1"/>
          </p:cNvSpPr>
          <p:nvPr>
            <p:ph idx="1"/>
          </p:nvPr>
        </p:nvSpPr>
        <p:spPr>
          <a:xfrm>
            <a:off x="538276" y="2508443"/>
            <a:ext cx="5433899" cy="3635182"/>
          </a:xfrm>
        </p:spPr>
        <p:txBody>
          <a:bodyPr>
            <a:normAutofit/>
          </a:bodyPr>
          <a:lstStyle/>
          <a:p>
            <a:pPr marL="228600" lvl="1">
              <a:spcBef>
                <a:spcPts val="1000"/>
              </a:spcBef>
            </a:pPr>
            <a:r>
              <a:rPr lang="en-US" sz="2800" dirty="0"/>
              <a:t>Take pictures of your kitchen creations</a:t>
            </a:r>
          </a:p>
          <a:p>
            <a:pPr marL="228600" lvl="1">
              <a:spcBef>
                <a:spcPts val="1000"/>
              </a:spcBef>
            </a:pPr>
            <a:r>
              <a:rPr lang="en-US" sz="2800" dirty="0"/>
              <a:t>Make a food album on your phone</a:t>
            </a:r>
          </a:p>
          <a:p>
            <a:pPr marL="228600" lvl="1">
              <a:spcBef>
                <a:spcPts val="1000"/>
              </a:spcBef>
            </a:pPr>
            <a:r>
              <a:rPr lang="en-US" sz="2800" dirty="0"/>
              <a:t>Scroll through your own creations for inspiration</a:t>
            </a:r>
          </a:p>
          <a:p>
            <a:pPr marL="228600" lvl="1">
              <a:spcBef>
                <a:spcPts val="1000"/>
              </a:spcBef>
            </a:pPr>
            <a:r>
              <a:rPr lang="en-US" sz="2800" dirty="0"/>
              <a:t>Requires a smartphone or tablet</a:t>
            </a:r>
          </a:p>
        </p:txBody>
      </p:sp>
      <p:pic>
        <p:nvPicPr>
          <p:cNvPr id="6" name="Picture 5">
            <a:extLst>
              <a:ext uri="{FF2B5EF4-FFF2-40B4-BE49-F238E27FC236}">
                <a16:creationId xmlns:a16="http://schemas.microsoft.com/office/drawing/2014/main" id="{C824DA63-62BD-F314-9399-8FA4ED132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7127" y="2508443"/>
            <a:ext cx="5206453" cy="4349557"/>
          </a:xfrm>
          <a:prstGeom prst="rect">
            <a:avLst/>
          </a:prstGeom>
        </p:spPr>
      </p:pic>
      <p:sp>
        <p:nvSpPr>
          <p:cNvPr id="8" name="Title 1">
            <a:extLst>
              <a:ext uri="{FF2B5EF4-FFF2-40B4-BE49-F238E27FC236}">
                <a16:creationId xmlns:a16="http://schemas.microsoft.com/office/drawing/2014/main" id="{4DF39104-1B36-F106-2602-E7820166796D}"/>
              </a:ext>
            </a:extLst>
          </p:cNvPr>
          <p:cNvSpPr txBox="1">
            <a:spLocks/>
          </p:cNvSpPr>
          <p:nvPr/>
        </p:nvSpPr>
        <p:spPr>
          <a:xfrm>
            <a:off x="538276" y="211360"/>
            <a:ext cx="10515600" cy="17653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i="0" kern="1200">
                <a:solidFill>
                  <a:srgbClr val="324555"/>
                </a:solidFill>
                <a:latin typeface="Avenir Next" panose="020B0503020202020204" pitchFamily="34" charset="0"/>
                <a:ea typeface="+mj-ea"/>
                <a:cs typeface="+mj-cs"/>
              </a:defRPr>
            </a:lvl1pPr>
          </a:lstStyle>
          <a:p>
            <a:r>
              <a:rPr lang="en-US" dirty="0"/>
              <a:t>Photo along the way</a:t>
            </a:r>
          </a:p>
        </p:txBody>
      </p:sp>
    </p:spTree>
    <p:extLst>
      <p:ext uri="{BB962C8B-B14F-4D97-AF65-F5344CB8AC3E}">
        <p14:creationId xmlns:p14="http://schemas.microsoft.com/office/powerpoint/2010/main" val="2782233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8EAEC4-DF5A-E81C-2DA3-0472CEB4D8B6}"/>
              </a:ext>
            </a:extLst>
          </p:cNvPr>
          <p:cNvSpPr>
            <a:spLocks noGrp="1"/>
          </p:cNvSpPr>
          <p:nvPr>
            <p:ph idx="1"/>
          </p:nvPr>
        </p:nvSpPr>
        <p:spPr>
          <a:xfrm>
            <a:off x="538275" y="2578593"/>
            <a:ext cx="4633799" cy="4107499"/>
          </a:xfrm>
        </p:spPr>
        <p:txBody>
          <a:bodyPr>
            <a:normAutofit/>
          </a:bodyPr>
          <a:lstStyle/>
          <a:p>
            <a:pPr marL="228600" lvl="1">
              <a:spcBef>
                <a:spcPts val="1000"/>
              </a:spcBef>
            </a:pPr>
            <a:r>
              <a:rPr lang="en-US" sz="2800" dirty="0"/>
              <a:t>Explore recipes that you otherwise would have overlooked</a:t>
            </a:r>
          </a:p>
          <a:p>
            <a:pPr marL="228600" lvl="1">
              <a:spcBef>
                <a:spcPts val="1000"/>
              </a:spcBef>
            </a:pPr>
            <a:r>
              <a:rPr lang="en-US" sz="2800" dirty="0"/>
              <a:t>Use cookbooks you have on hand</a:t>
            </a:r>
          </a:p>
          <a:p>
            <a:pPr marL="228600" lvl="1">
              <a:spcBef>
                <a:spcPts val="1000"/>
              </a:spcBef>
            </a:pPr>
            <a:r>
              <a:rPr lang="en-US" sz="2800" dirty="0"/>
              <a:t>Feel accomplished</a:t>
            </a:r>
          </a:p>
          <a:p>
            <a:pPr marL="228600" lvl="1">
              <a:spcBef>
                <a:spcPts val="1000"/>
              </a:spcBef>
            </a:pPr>
            <a:r>
              <a:rPr lang="en-US" sz="2800" dirty="0"/>
              <a:t>Learn a new skill</a:t>
            </a:r>
          </a:p>
          <a:p>
            <a:pPr marL="228600" lvl="1">
              <a:spcBef>
                <a:spcPts val="1000"/>
              </a:spcBef>
            </a:pPr>
            <a:r>
              <a:rPr lang="en-US" sz="2800" dirty="0"/>
              <a:t>Experience a new flavor</a:t>
            </a:r>
          </a:p>
        </p:txBody>
      </p:sp>
      <p:pic>
        <p:nvPicPr>
          <p:cNvPr id="5" name="Picture 4">
            <a:extLst>
              <a:ext uri="{FF2B5EF4-FFF2-40B4-BE49-F238E27FC236}">
                <a16:creationId xmlns:a16="http://schemas.microsoft.com/office/drawing/2014/main" id="{6F15192D-47F2-4E11-8F05-7779E215B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5153" y="2578593"/>
            <a:ext cx="5978427" cy="4279407"/>
          </a:xfrm>
          <a:prstGeom prst="rect">
            <a:avLst/>
          </a:prstGeom>
        </p:spPr>
      </p:pic>
      <p:sp>
        <p:nvSpPr>
          <p:cNvPr id="7" name="Title 1">
            <a:extLst>
              <a:ext uri="{FF2B5EF4-FFF2-40B4-BE49-F238E27FC236}">
                <a16:creationId xmlns:a16="http://schemas.microsoft.com/office/drawing/2014/main" id="{532AF85A-F222-777C-CF16-B8D6F3A2313D}"/>
              </a:ext>
            </a:extLst>
          </p:cNvPr>
          <p:cNvSpPr txBox="1">
            <a:spLocks/>
          </p:cNvSpPr>
          <p:nvPr/>
        </p:nvSpPr>
        <p:spPr>
          <a:xfrm>
            <a:off x="538276" y="211360"/>
            <a:ext cx="10515600" cy="17653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i="0" kern="1200">
                <a:solidFill>
                  <a:srgbClr val="324555"/>
                </a:solidFill>
                <a:latin typeface="Avenir Next" panose="020B0503020202020204" pitchFamily="34" charset="0"/>
                <a:ea typeface="+mj-ea"/>
                <a:cs typeface="+mj-cs"/>
              </a:defRPr>
            </a:lvl1pPr>
          </a:lstStyle>
          <a:p>
            <a:r>
              <a:rPr lang="en-US" dirty="0"/>
              <a:t>Cook through a cookbook</a:t>
            </a:r>
          </a:p>
        </p:txBody>
      </p:sp>
    </p:spTree>
    <p:extLst>
      <p:ext uri="{BB962C8B-B14F-4D97-AF65-F5344CB8AC3E}">
        <p14:creationId xmlns:p14="http://schemas.microsoft.com/office/powerpoint/2010/main" val="1451770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8EAEC4-DF5A-E81C-2DA3-0472CEB4D8B6}"/>
              </a:ext>
            </a:extLst>
          </p:cNvPr>
          <p:cNvSpPr>
            <a:spLocks noGrp="1"/>
          </p:cNvSpPr>
          <p:nvPr>
            <p:ph idx="1"/>
          </p:nvPr>
        </p:nvSpPr>
        <p:spPr>
          <a:xfrm>
            <a:off x="538276" y="2567917"/>
            <a:ext cx="4845710" cy="3730470"/>
          </a:xfrm>
        </p:spPr>
        <p:txBody>
          <a:bodyPr>
            <a:normAutofit/>
          </a:bodyPr>
          <a:lstStyle/>
          <a:p>
            <a:pPr marL="228600" lvl="1">
              <a:spcBef>
                <a:spcPts val="1000"/>
              </a:spcBef>
            </a:pPr>
            <a:r>
              <a:rPr lang="en-US" sz="2800" dirty="0"/>
              <a:t>Start with an item on hand and be inspired to make something new</a:t>
            </a:r>
          </a:p>
          <a:p>
            <a:pPr marL="228600" lvl="1">
              <a:spcBef>
                <a:spcPts val="1000"/>
              </a:spcBef>
            </a:pPr>
            <a:r>
              <a:rPr lang="en-US" sz="2800" dirty="0"/>
              <a:t>Think creatively about how to use pantry staples</a:t>
            </a:r>
          </a:p>
        </p:txBody>
      </p:sp>
      <p:sp>
        <p:nvSpPr>
          <p:cNvPr id="7" name="Title 1">
            <a:extLst>
              <a:ext uri="{FF2B5EF4-FFF2-40B4-BE49-F238E27FC236}">
                <a16:creationId xmlns:a16="http://schemas.microsoft.com/office/drawing/2014/main" id="{6617D757-DFEC-6E32-2F34-0052ED316691}"/>
              </a:ext>
            </a:extLst>
          </p:cNvPr>
          <p:cNvSpPr txBox="1">
            <a:spLocks/>
          </p:cNvSpPr>
          <p:nvPr/>
        </p:nvSpPr>
        <p:spPr>
          <a:xfrm>
            <a:off x="538276" y="211360"/>
            <a:ext cx="10515600" cy="17653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i="0" kern="1200">
                <a:solidFill>
                  <a:srgbClr val="324555"/>
                </a:solidFill>
                <a:latin typeface="Avenir Next" panose="020B0503020202020204" pitchFamily="34" charset="0"/>
                <a:ea typeface="+mj-ea"/>
                <a:cs typeface="+mj-cs"/>
              </a:defRPr>
            </a:lvl1pPr>
          </a:lstStyle>
          <a:p>
            <a:r>
              <a:rPr lang="en-US" dirty="0"/>
              <a:t>Shop your kitchen</a:t>
            </a:r>
          </a:p>
        </p:txBody>
      </p:sp>
      <p:pic>
        <p:nvPicPr>
          <p:cNvPr id="4" name="Picture 3">
            <a:extLst>
              <a:ext uri="{FF2B5EF4-FFF2-40B4-BE49-F238E27FC236}">
                <a16:creationId xmlns:a16="http://schemas.microsoft.com/office/drawing/2014/main" id="{5832027A-8ACD-7240-01FA-CD92E5E71F34}"/>
              </a:ext>
            </a:extLst>
          </p:cNvPr>
          <p:cNvPicPr>
            <a:picLocks noChangeAspect="1"/>
          </p:cNvPicPr>
          <p:nvPr/>
        </p:nvPicPr>
        <p:blipFill rotWithShape="1">
          <a:blip r:embed="rId3">
            <a:extLst>
              <a:ext uri="{28A0092B-C50C-407E-A947-70E740481C1C}">
                <a14:useLocalDpi xmlns:a14="http://schemas.microsoft.com/office/drawing/2010/main" val="0"/>
              </a:ext>
            </a:extLst>
          </a:blip>
          <a:srcRect l="2346" r="2346"/>
          <a:stretch/>
        </p:blipFill>
        <p:spPr>
          <a:xfrm>
            <a:off x="5607101" y="2567917"/>
            <a:ext cx="6126480" cy="4290083"/>
          </a:xfrm>
          <a:prstGeom prst="rect">
            <a:avLst/>
          </a:prstGeom>
        </p:spPr>
      </p:pic>
    </p:spTree>
    <p:extLst>
      <p:ext uri="{BB962C8B-B14F-4D97-AF65-F5344CB8AC3E}">
        <p14:creationId xmlns:p14="http://schemas.microsoft.com/office/powerpoint/2010/main" val="2718540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99E4CEC-A321-6D75-D4CB-0467718CED1F}"/>
              </a:ext>
            </a:extLst>
          </p:cNvPr>
          <p:cNvSpPr txBox="1">
            <a:spLocks/>
          </p:cNvSpPr>
          <p:nvPr/>
        </p:nvSpPr>
        <p:spPr>
          <a:xfrm>
            <a:off x="538275" y="2518645"/>
            <a:ext cx="5841093" cy="39742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spcBef>
                <a:spcPts val="1000"/>
              </a:spcBef>
            </a:pPr>
            <a:r>
              <a:rPr lang="en-US" sz="2800" dirty="0">
                <a:solidFill>
                  <a:srgbClr val="324555"/>
                </a:solidFill>
                <a:latin typeface="Avenir Next Medium" panose="020B0503020202020204" pitchFamily="34" charset="0"/>
              </a:rPr>
              <a:t>Simply swap out sauces and dips in trusted recipes</a:t>
            </a:r>
          </a:p>
          <a:p>
            <a:pPr marL="228600" lvl="1">
              <a:spcBef>
                <a:spcPts val="1000"/>
              </a:spcBef>
            </a:pPr>
            <a:r>
              <a:rPr lang="en-US" sz="2800" dirty="0">
                <a:solidFill>
                  <a:srgbClr val="324555"/>
                </a:solidFill>
                <a:latin typeface="Avenir Next Medium" panose="020B0503020202020204" pitchFamily="34" charset="0"/>
              </a:rPr>
              <a:t>Consider stir-fry sauces, salsa, marinara, alfredo, salad dressings</a:t>
            </a:r>
          </a:p>
        </p:txBody>
      </p:sp>
      <p:pic>
        <p:nvPicPr>
          <p:cNvPr id="6" name="Picture 5">
            <a:extLst>
              <a:ext uri="{FF2B5EF4-FFF2-40B4-BE49-F238E27FC236}">
                <a16:creationId xmlns:a16="http://schemas.microsoft.com/office/drawing/2014/main" id="{2D44E720-43DC-58D3-B42E-F1FDA2BCF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0329" y="2518645"/>
            <a:ext cx="5103251" cy="4339355"/>
          </a:xfrm>
          <a:prstGeom prst="rect">
            <a:avLst/>
          </a:prstGeom>
        </p:spPr>
      </p:pic>
      <p:sp>
        <p:nvSpPr>
          <p:cNvPr id="8" name="Title 1">
            <a:extLst>
              <a:ext uri="{FF2B5EF4-FFF2-40B4-BE49-F238E27FC236}">
                <a16:creationId xmlns:a16="http://schemas.microsoft.com/office/drawing/2014/main" id="{54A8752A-583A-A9B0-7D60-8908CAD646BE}"/>
              </a:ext>
            </a:extLst>
          </p:cNvPr>
          <p:cNvSpPr txBox="1">
            <a:spLocks/>
          </p:cNvSpPr>
          <p:nvPr/>
        </p:nvSpPr>
        <p:spPr>
          <a:xfrm>
            <a:off x="538276" y="211360"/>
            <a:ext cx="10515600" cy="17653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i="0" kern="1200">
                <a:solidFill>
                  <a:srgbClr val="324555"/>
                </a:solidFill>
                <a:latin typeface="Avenir Next" panose="020B0503020202020204" pitchFamily="34" charset="0"/>
                <a:ea typeface="+mj-ea"/>
                <a:cs typeface="+mj-cs"/>
              </a:defRPr>
            </a:lvl1pPr>
          </a:lstStyle>
          <a:p>
            <a:r>
              <a:rPr lang="en-US" dirty="0"/>
              <a:t>Sauce it up</a:t>
            </a:r>
          </a:p>
        </p:txBody>
      </p:sp>
    </p:spTree>
    <p:extLst>
      <p:ext uri="{BB962C8B-B14F-4D97-AF65-F5344CB8AC3E}">
        <p14:creationId xmlns:p14="http://schemas.microsoft.com/office/powerpoint/2010/main" val="4232341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99E4CEC-A321-6D75-D4CB-0467718CED1F}"/>
              </a:ext>
            </a:extLst>
          </p:cNvPr>
          <p:cNvSpPr txBox="1">
            <a:spLocks/>
          </p:cNvSpPr>
          <p:nvPr/>
        </p:nvSpPr>
        <p:spPr>
          <a:xfrm>
            <a:off x="538276" y="2560483"/>
            <a:ext cx="4383768" cy="36043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spcBef>
                <a:spcPts val="1000"/>
              </a:spcBef>
            </a:pPr>
            <a:r>
              <a:rPr lang="en-US" sz="2800" dirty="0">
                <a:solidFill>
                  <a:srgbClr val="324555"/>
                </a:solidFill>
                <a:latin typeface="Avenir Next Medium" panose="020B0503020202020204" pitchFamily="34" charset="0"/>
              </a:rPr>
              <a:t>Ask others what they are making regularly</a:t>
            </a:r>
          </a:p>
          <a:p>
            <a:pPr marL="228600" lvl="1">
              <a:spcBef>
                <a:spcPts val="1000"/>
              </a:spcBef>
            </a:pPr>
            <a:r>
              <a:rPr lang="en-US" sz="2800" dirty="0">
                <a:solidFill>
                  <a:srgbClr val="324555"/>
                </a:solidFill>
                <a:latin typeface="Avenir Next Medium" panose="020B0503020202020204" pitchFamily="34" charset="0"/>
              </a:rPr>
              <a:t>Family members, neighbors, co-workers</a:t>
            </a:r>
          </a:p>
          <a:p>
            <a:pPr marL="228600" lvl="1">
              <a:spcBef>
                <a:spcPts val="1000"/>
              </a:spcBef>
            </a:pPr>
            <a:r>
              <a:rPr lang="en-US" sz="2800" dirty="0">
                <a:solidFill>
                  <a:srgbClr val="324555"/>
                </a:solidFill>
                <a:latin typeface="Avenir Next Medium" panose="020B0503020202020204" pitchFamily="34" charset="0"/>
              </a:rPr>
              <a:t>Set up recipe swaps each week</a:t>
            </a:r>
          </a:p>
        </p:txBody>
      </p:sp>
      <p:sp>
        <p:nvSpPr>
          <p:cNvPr id="9" name="Title 1">
            <a:extLst>
              <a:ext uri="{FF2B5EF4-FFF2-40B4-BE49-F238E27FC236}">
                <a16:creationId xmlns:a16="http://schemas.microsoft.com/office/drawing/2014/main" id="{9FB536C6-E66A-BC3E-A535-B45A0CDF652F}"/>
              </a:ext>
            </a:extLst>
          </p:cNvPr>
          <p:cNvSpPr txBox="1">
            <a:spLocks/>
          </p:cNvSpPr>
          <p:nvPr/>
        </p:nvSpPr>
        <p:spPr>
          <a:xfrm>
            <a:off x="538276" y="211360"/>
            <a:ext cx="10515600" cy="17653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i="0" kern="1200">
                <a:solidFill>
                  <a:srgbClr val="324555"/>
                </a:solidFill>
                <a:latin typeface="Avenir Next" panose="020B0503020202020204" pitchFamily="34" charset="0"/>
                <a:ea typeface="+mj-ea"/>
                <a:cs typeface="+mj-cs"/>
              </a:defRPr>
            </a:lvl1pPr>
          </a:lstStyle>
          <a:p>
            <a:r>
              <a:rPr lang="en-US" dirty="0"/>
              <a:t>Phone a friend</a:t>
            </a:r>
          </a:p>
        </p:txBody>
      </p:sp>
      <p:pic>
        <p:nvPicPr>
          <p:cNvPr id="5" name="Picture 4">
            <a:extLst>
              <a:ext uri="{FF2B5EF4-FFF2-40B4-BE49-F238E27FC236}">
                <a16:creationId xmlns:a16="http://schemas.microsoft.com/office/drawing/2014/main" id="{02C8F8F3-D8A6-FC52-8BBB-E10E7213D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0122" y="2560482"/>
            <a:ext cx="6543457" cy="4297518"/>
          </a:xfrm>
          <a:prstGeom prst="rect">
            <a:avLst/>
          </a:prstGeom>
        </p:spPr>
      </p:pic>
    </p:spTree>
    <p:extLst>
      <p:ext uri="{BB962C8B-B14F-4D97-AF65-F5344CB8AC3E}">
        <p14:creationId xmlns:p14="http://schemas.microsoft.com/office/powerpoint/2010/main" val="2480088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99E4CEC-A321-6D75-D4CB-0467718CED1F}"/>
              </a:ext>
            </a:extLst>
          </p:cNvPr>
          <p:cNvSpPr txBox="1">
            <a:spLocks/>
          </p:cNvSpPr>
          <p:nvPr/>
        </p:nvSpPr>
        <p:spPr>
          <a:xfrm>
            <a:off x="538276" y="2508370"/>
            <a:ext cx="4319016" cy="39845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spcBef>
                <a:spcPts val="1000"/>
              </a:spcBef>
            </a:pPr>
            <a:r>
              <a:rPr lang="en-US" sz="2800" dirty="0">
                <a:solidFill>
                  <a:srgbClr val="324555"/>
                </a:solidFill>
                <a:latin typeface="Avenir Next Medium" panose="020B0503020202020204" pitchFamily="34" charset="0"/>
              </a:rPr>
              <a:t>Turn on a cooking show</a:t>
            </a:r>
          </a:p>
          <a:p>
            <a:pPr marL="228600" lvl="1">
              <a:spcBef>
                <a:spcPts val="1000"/>
              </a:spcBef>
            </a:pPr>
            <a:r>
              <a:rPr lang="en-US" sz="2800" dirty="0">
                <a:solidFill>
                  <a:srgbClr val="324555"/>
                </a:solidFill>
                <a:latin typeface="Avenir Next Medium" panose="020B0503020202020204" pitchFamily="34" charset="0"/>
              </a:rPr>
              <a:t>Go to a popular chef’s website</a:t>
            </a:r>
          </a:p>
          <a:p>
            <a:pPr marL="228600" lvl="1">
              <a:spcBef>
                <a:spcPts val="1000"/>
              </a:spcBef>
            </a:pPr>
            <a:r>
              <a:rPr lang="en-US" sz="2800" dirty="0">
                <a:solidFill>
                  <a:srgbClr val="324555"/>
                </a:solidFill>
                <a:latin typeface="Avenir Next Medium" panose="020B0503020202020204" pitchFamily="34" charset="0"/>
              </a:rPr>
              <a:t>Online videos that walk-through recipe preparation</a:t>
            </a:r>
          </a:p>
        </p:txBody>
      </p:sp>
      <p:pic>
        <p:nvPicPr>
          <p:cNvPr id="5" name="Picture 4">
            <a:extLst>
              <a:ext uri="{FF2B5EF4-FFF2-40B4-BE49-F238E27FC236}">
                <a16:creationId xmlns:a16="http://schemas.microsoft.com/office/drawing/2014/main" id="{F2773438-C34D-6BE8-1294-55DA94F27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7410" y="2508370"/>
            <a:ext cx="6441708" cy="4349630"/>
          </a:xfrm>
          <a:prstGeom prst="rect">
            <a:avLst/>
          </a:prstGeom>
        </p:spPr>
      </p:pic>
      <p:sp>
        <p:nvSpPr>
          <p:cNvPr id="7" name="Title 1">
            <a:extLst>
              <a:ext uri="{FF2B5EF4-FFF2-40B4-BE49-F238E27FC236}">
                <a16:creationId xmlns:a16="http://schemas.microsoft.com/office/drawing/2014/main" id="{87567B07-5781-29DF-9A38-334B8315BC12}"/>
              </a:ext>
            </a:extLst>
          </p:cNvPr>
          <p:cNvSpPr txBox="1">
            <a:spLocks/>
          </p:cNvSpPr>
          <p:nvPr/>
        </p:nvSpPr>
        <p:spPr>
          <a:xfrm>
            <a:off x="538276" y="211360"/>
            <a:ext cx="10515600" cy="17653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i="0" kern="1200">
                <a:solidFill>
                  <a:srgbClr val="324555"/>
                </a:solidFill>
                <a:latin typeface="Avenir Next" panose="020B0503020202020204" pitchFamily="34" charset="0"/>
                <a:ea typeface="+mj-ea"/>
                <a:cs typeface="+mj-cs"/>
              </a:defRPr>
            </a:lvl1pPr>
          </a:lstStyle>
          <a:p>
            <a:r>
              <a:rPr lang="en-US" dirty="0"/>
              <a:t>Watch the pros</a:t>
            </a:r>
          </a:p>
        </p:txBody>
      </p:sp>
    </p:spTree>
    <p:extLst>
      <p:ext uri="{BB962C8B-B14F-4D97-AF65-F5344CB8AC3E}">
        <p14:creationId xmlns:p14="http://schemas.microsoft.com/office/powerpoint/2010/main" val="3233310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963533-A5BA-54A2-7CD1-B0FB0E31F799}"/>
              </a:ext>
            </a:extLst>
          </p:cNvPr>
          <p:cNvSpPr>
            <a:spLocks noGrp="1"/>
          </p:cNvSpPr>
          <p:nvPr>
            <p:ph idx="1"/>
          </p:nvPr>
        </p:nvSpPr>
        <p:spPr>
          <a:xfrm>
            <a:off x="538276" y="2507876"/>
            <a:ext cx="5557724" cy="3884254"/>
          </a:xfrm>
        </p:spPr>
        <p:txBody>
          <a:bodyPr/>
          <a:lstStyle/>
          <a:p>
            <a:r>
              <a:rPr lang="en-US" dirty="0"/>
              <a:t>Farmers’ Market Skillet Bake</a:t>
            </a:r>
          </a:p>
          <a:p>
            <a:r>
              <a:rPr lang="en-US" dirty="0"/>
              <a:t>Tomato Corn Pesto Pizza</a:t>
            </a:r>
          </a:p>
          <a:p>
            <a:r>
              <a:rPr lang="en-US" dirty="0"/>
              <a:t>Fresh Green Bean Stir-Fry</a:t>
            </a:r>
          </a:p>
          <a:p>
            <a:r>
              <a:rPr lang="en-US" dirty="0"/>
              <a:t>Broccoli Brunch Casserole</a:t>
            </a:r>
          </a:p>
        </p:txBody>
      </p:sp>
      <p:sp>
        <p:nvSpPr>
          <p:cNvPr id="7" name="Title 1">
            <a:extLst>
              <a:ext uri="{FF2B5EF4-FFF2-40B4-BE49-F238E27FC236}">
                <a16:creationId xmlns:a16="http://schemas.microsoft.com/office/drawing/2014/main" id="{F1138C92-9F4C-B91E-CB41-7FF5EDD7503E}"/>
              </a:ext>
            </a:extLst>
          </p:cNvPr>
          <p:cNvSpPr txBox="1">
            <a:spLocks/>
          </p:cNvSpPr>
          <p:nvPr/>
        </p:nvSpPr>
        <p:spPr>
          <a:xfrm>
            <a:off x="538276" y="211360"/>
            <a:ext cx="10515600" cy="17653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i="0" kern="1200">
                <a:solidFill>
                  <a:srgbClr val="324555"/>
                </a:solidFill>
                <a:latin typeface="Avenir Next" panose="020B0503020202020204" pitchFamily="34" charset="0"/>
                <a:ea typeface="+mj-ea"/>
                <a:cs typeface="+mj-cs"/>
              </a:defRPr>
            </a:lvl1pPr>
          </a:lstStyle>
          <a:p>
            <a:r>
              <a:rPr lang="en-US" dirty="0"/>
              <a:t>Easy recipes to try</a:t>
            </a:r>
          </a:p>
        </p:txBody>
      </p:sp>
      <p:pic>
        <p:nvPicPr>
          <p:cNvPr id="4" name="Picture 3">
            <a:extLst>
              <a:ext uri="{FF2B5EF4-FFF2-40B4-BE49-F238E27FC236}">
                <a16:creationId xmlns:a16="http://schemas.microsoft.com/office/drawing/2014/main" id="{26268052-408D-3DAF-F7EC-DCEBAACEC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3110" y="4764881"/>
            <a:ext cx="2055544" cy="1735932"/>
          </a:xfrm>
          <a:prstGeom prst="rect">
            <a:avLst/>
          </a:prstGeom>
        </p:spPr>
      </p:pic>
      <p:pic>
        <p:nvPicPr>
          <p:cNvPr id="12" name="Picture 11">
            <a:extLst>
              <a:ext uri="{FF2B5EF4-FFF2-40B4-BE49-F238E27FC236}">
                <a16:creationId xmlns:a16="http://schemas.microsoft.com/office/drawing/2014/main" id="{6D46F429-F396-7965-A32D-C672B8BCAB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0852" y="2406890"/>
            <a:ext cx="4160042" cy="4160042"/>
          </a:xfrm>
          <a:prstGeom prst="rect">
            <a:avLst/>
          </a:prstGeom>
        </p:spPr>
      </p:pic>
    </p:spTree>
    <p:extLst>
      <p:ext uri="{BB962C8B-B14F-4D97-AF65-F5344CB8AC3E}">
        <p14:creationId xmlns:p14="http://schemas.microsoft.com/office/powerpoint/2010/main" val="56304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4D175-E190-9042-FDC5-F1970325FB77}"/>
              </a:ext>
            </a:extLst>
          </p:cNvPr>
          <p:cNvSpPr>
            <a:spLocks noGrp="1"/>
          </p:cNvSpPr>
          <p:nvPr>
            <p:ph type="title"/>
          </p:nvPr>
        </p:nvSpPr>
        <p:spPr/>
        <p:txBody>
          <a:bodyPr>
            <a:normAutofit/>
          </a:bodyPr>
          <a:lstStyle/>
          <a:p>
            <a:pPr algn="ctr"/>
            <a:r>
              <a:rPr lang="en-US" sz="7000" dirty="0"/>
              <a:t>What will you try</a:t>
            </a:r>
            <a:br>
              <a:rPr lang="en-US" sz="7000" dirty="0"/>
            </a:br>
            <a:r>
              <a:rPr lang="en-US" sz="7000" dirty="0"/>
              <a:t>the next time you are</a:t>
            </a:r>
            <a:br>
              <a:rPr lang="en-US" sz="7000" dirty="0"/>
            </a:br>
            <a:r>
              <a:rPr lang="en-US" sz="7000" dirty="0"/>
              <a:t>in a mealtime rut? </a:t>
            </a:r>
          </a:p>
        </p:txBody>
      </p:sp>
    </p:spTree>
    <p:extLst>
      <p:ext uri="{BB962C8B-B14F-4D97-AF65-F5344CB8AC3E}">
        <p14:creationId xmlns:p14="http://schemas.microsoft.com/office/powerpoint/2010/main" val="3861891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CC7FF-8C6E-7BF6-E350-427E4EA931AD}"/>
              </a:ext>
            </a:extLst>
          </p:cNvPr>
          <p:cNvSpPr>
            <a:spLocks noGrp="1"/>
          </p:cNvSpPr>
          <p:nvPr>
            <p:ph type="title"/>
          </p:nvPr>
        </p:nvSpPr>
        <p:spPr>
          <a:xfrm>
            <a:off x="838200" y="2899442"/>
            <a:ext cx="10515600" cy="3958558"/>
          </a:xfrm>
        </p:spPr>
        <p:txBody>
          <a:bodyPr>
            <a:normAutofit/>
          </a:bodyPr>
          <a:lstStyle/>
          <a:p>
            <a:r>
              <a:rPr lang="en-US" dirty="0"/>
              <a:t>“What’s</a:t>
            </a:r>
            <a:br>
              <a:rPr lang="en-US" dirty="0"/>
            </a:br>
            <a:r>
              <a:rPr lang="en-US" dirty="0"/>
              <a:t>for dinner?”</a:t>
            </a:r>
          </a:p>
        </p:txBody>
      </p:sp>
    </p:spTree>
    <p:extLst>
      <p:ext uri="{BB962C8B-B14F-4D97-AF65-F5344CB8AC3E}">
        <p14:creationId xmlns:p14="http://schemas.microsoft.com/office/powerpoint/2010/main" val="3825534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a:extLst>
              <a:ext uri="{FF2B5EF4-FFF2-40B4-BE49-F238E27FC236}">
                <a16:creationId xmlns:a16="http://schemas.microsoft.com/office/drawing/2014/main" id="{865E8554-3F7B-5EDF-FF17-848DFC37A6F0}"/>
              </a:ext>
            </a:extLst>
          </p:cNvPr>
          <p:cNvSpPr txBox="1">
            <a:spLocks noChangeArrowheads="1"/>
          </p:cNvSpPr>
          <p:nvPr/>
        </p:nvSpPr>
        <p:spPr bwMode="auto">
          <a:xfrm>
            <a:off x="479854" y="5064382"/>
            <a:ext cx="7334879" cy="1437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4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4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4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4000">
                <a:solidFill>
                  <a:schemeClr val="tx1"/>
                </a:solidFill>
                <a:latin typeface="Arial" charset="0"/>
                <a:ea typeface="ＭＳ Ｐゴシック" charset="0"/>
              </a:defRPr>
            </a:lvl9pPr>
          </a:lstStyle>
          <a:p>
            <a:pPr>
              <a:lnSpc>
                <a:spcPct val="150000"/>
              </a:lnSpc>
            </a:pPr>
            <a:r>
              <a:rPr lang="en-US" sz="2000" baseline="30000" dirty="0">
                <a:latin typeface="Avenir Book" panose="02000503020000020003" pitchFamily="2" charset="0"/>
                <a:cs typeface="Calibri"/>
              </a:rPr>
              <a:t>Heather Norman-</a:t>
            </a:r>
            <a:r>
              <a:rPr lang="en-US" sz="2000" baseline="30000" dirty="0" err="1">
                <a:latin typeface="Avenir Book" panose="02000503020000020003" pitchFamily="2" charset="0"/>
                <a:cs typeface="Calibri"/>
              </a:rPr>
              <a:t>Burgdolf</a:t>
            </a:r>
            <a:r>
              <a:rPr lang="en-US" sz="2000" baseline="30000" dirty="0">
                <a:latin typeface="Avenir Book" panose="02000503020000020003" pitchFamily="2" charset="0"/>
                <a:cs typeface="Calibri"/>
              </a:rPr>
              <a:t>, Dietetics and Human Nutrition</a:t>
            </a:r>
          </a:p>
          <a:p>
            <a:pPr>
              <a:lnSpc>
                <a:spcPct val="150000"/>
              </a:lnSpc>
            </a:pPr>
            <a:r>
              <a:rPr lang="en-US" sz="2000" baseline="30000" dirty="0">
                <a:latin typeface="Avenir Book" panose="02000503020000020003" pitchFamily="2" charset="0"/>
                <a:cs typeface="Calibri"/>
              </a:rPr>
              <a:t>Jeannie Najor, Nutrition Education Program</a:t>
            </a:r>
            <a:br>
              <a:rPr lang="en-US" sz="2000" baseline="30000" dirty="0">
                <a:latin typeface="Avenir Book" panose="02000503020000020003" pitchFamily="2" charset="0"/>
                <a:cs typeface="Calibri"/>
              </a:rPr>
            </a:br>
            <a:r>
              <a:rPr lang="en-US" sz="2000" baseline="30000" dirty="0">
                <a:latin typeface="Avenir Book" panose="02000503020000020003" pitchFamily="2" charset="0"/>
                <a:cs typeface="Calibri"/>
              </a:rPr>
              <a:t>University of Kentucky</a:t>
            </a:r>
            <a:br>
              <a:rPr lang="en-US" sz="2000" baseline="30000" dirty="0">
                <a:latin typeface="Avenir Book" panose="02000503020000020003" pitchFamily="2" charset="0"/>
                <a:cs typeface="Calibri"/>
              </a:rPr>
            </a:br>
            <a:r>
              <a:rPr lang="cs-CZ" sz="2000" baseline="30000" dirty="0">
                <a:latin typeface="Avenir Book" panose="02000503020000020003" pitchFamily="2" charset="0"/>
                <a:cs typeface="Calibri"/>
              </a:rPr>
              <a:t>2022</a:t>
            </a:r>
            <a:endParaRPr lang="en-US" sz="2000" dirty="0">
              <a:latin typeface="Avenir Book" panose="02000503020000020003" pitchFamily="2" charset="0"/>
              <a:cs typeface="Calibri"/>
            </a:endParaRPr>
          </a:p>
        </p:txBody>
      </p:sp>
      <p:sp>
        <p:nvSpPr>
          <p:cNvPr id="7" name="Text Box 7">
            <a:extLst>
              <a:ext uri="{FF2B5EF4-FFF2-40B4-BE49-F238E27FC236}">
                <a16:creationId xmlns:a16="http://schemas.microsoft.com/office/drawing/2014/main" id="{2A7DC614-E015-2972-3872-5E47D2A9BDB2}"/>
              </a:ext>
            </a:extLst>
          </p:cNvPr>
          <p:cNvSpPr txBox="1">
            <a:spLocks noChangeArrowheads="1"/>
          </p:cNvSpPr>
          <p:nvPr/>
        </p:nvSpPr>
        <p:spPr bwMode="auto">
          <a:xfrm>
            <a:off x="479855" y="3000429"/>
            <a:ext cx="4177604" cy="1408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4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4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4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4000">
                <a:solidFill>
                  <a:schemeClr val="tx1"/>
                </a:solidFill>
                <a:latin typeface="Arial" charset="0"/>
                <a:ea typeface="ＭＳ Ｐゴシック" charset="0"/>
              </a:defRPr>
            </a:lvl9pPr>
          </a:lstStyle>
          <a:p>
            <a:r>
              <a:rPr lang="en-US" sz="1200" dirty="0">
                <a:latin typeface="Avenir Book" panose="02000503020000020003" pitchFamily="2" charset="0"/>
              </a:rPr>
              <a:t>Educational programs of Kentucky Cooperative Extension serve all people regardless of economic or social status and will not discriminate on the basis of race, color, ethnic origin, national origin, creed, religion, political belief, sex, sexual orientation, gender identity, gender expression, pregnancy, marital status, genetic information, age, veteran status, or physical or mental disability.</a:t>
            </a:r>
          </a:p>
        </p:txBody>
      </p:sp>
      <p:cxnSp>
        <p:nvCxnSpPr>
          <p:cNvPr id="8" name="Straight Connector 7">
            <a:extLst>
              <a:ext uri="{FF2B5EF4-FFF2-40B4-BE49-F238E27FC236}">
                <a16:creationId xmlns:a16="http://schemas.microsoft.com/office/drawing/2014/main" id="{A7D422A9-C5E1-1C24-F14D-0A17EB076700}"/>
              </a:ext>
            </a:extLst>
          </p:cNvPr>
          <p:cNvCxnSpPr>
            <a:cxnSpLocks/>
          </p:cNvCxnSpPr>
          <p:nvPr/>
        </p:nvCxnSpPr>
        <p:spPr>
          <a:xfrm>
            <a:off x="564292" y="4736838"/>
            <a:ext cx="777682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Graphical user interface, text&#10;&#10;Description automatically generated with medium confidence">
            <a:extLst>
              <a:ext uri="{FF2B5EF4-FFF2-40B4-BE49-F238E27FC236}">
                <a16:creationId xmlns:a16="http://schemas.microsoft.com/office/drawing/2014/main" id="{B9AEA327-ABD5-5702-DFE7-90944B643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304" y="3394515"/>
            <a:ext cx="3567035" cy="1037082"/>
          </a:xfrm>
          <a:prstGeom prst="rect">
            <a:avLst/>
          </a:prstGeom>
        </p:spPr>
      </p:pic>
    </p:spTree>
    <p:extLst>
      <p:ext uri="{BB962C8B-B14F-4D97-AF65-F5344CB8AC3E}">
        <p14:creationId xmlns:p14="http://schemas.microsoft.com/office/powerpoint/2010/main" val="97867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1202D-DECE-611B-93B1-6F294C43B5EE}"/>
              </a:ext>
            </a:extLst>
          </p:cNvPr>
          <p:cNvSpPr>
            <a:spLocks noGrp="1"/>
          </p:cNvSpPr>
          <p:nvPr>
            <p:ph type="title"/>
          </p:nvPr>
        </p:nvSpPr>
        <p:spPr/>
        <p:txBody>
          <a:bodyPr/>
          <a:lstStyle/>
          <a:p>
            <a:r>
              <a:rPr lang="en-US" dirty="0"/>
              <a:t>Today’s conversation</a:t>
            </a:r>
          </a:p>
        </p:txBody>
      </p:sp>
      <p:sp>
        <p:nvSpPr>
          <p:cNvPr id="7" name="Content Placeholder 2">
            <a:extLst>
              <a:ext uri="{FF2B5EF4-FFF2-40B4-BE49-F238E27FC236}">
                <a16:creationId xmlns:a16="http://schemas.microsoft.com/office/drawing/2014/main" id="{B1075C64-C606-481E-2816-CA6F9FEF8E3E}"/>
              </a:ext>
            </a:extLst>
          </p:cNvPr>
          <p:cNvSpPr>
            <a:spLocks noGrp="1"/>
          </p:cNvSpPr>
          <p:nvPr>
            <p:ph idx="1"/>
          </p:nvPr>
        </p:nvSpPr>
        <p:spPr>
          <a:xfrm>
            <a:off x="538276" y="2517324"/>
            <a:ext cx="4589678" cy="4351338"/>
          </a:xfrm>
        </p:spPr>
        <p:txBody>
          <a:bodyPr/>
          <a:lstStyle/>
          <a:p>
            <a:r>
              <a:rPr lang="en-US" dirty="0"/>
              <a:t>Benefits of cooking at home</a:t>
            </a:r>
          </a:p>
          <a:p>
            <a:r>
              <a:rPr lang="en-US" dirty="0"/>
              <a:t>Reasons for cooking ruts</a:t>
            </a:r>
          </a:p>
          <a:p>
            <a:r>
              <a:rPr lang="en-US" dirty="0"/>
              <a:t>Start simple in addressing a cooking rut</a:t>
            </a:r>
          </a:p>
          <a:p>
            <a:r>
              <a:rPr lang="en-US" dirty="0"/>
              <a:t>Creative ways to refresh your cooking routine</a:t>
            </a:r>
          </a:p>
        </p:txBody>
      </p:sp>
      <p:pic>
        <p:nvPicPr>
          <p:cNvPr id="11" name="Picture 10">
            <a:extLst>
              <a:ext uri="{FF2B5EF4-FFF2-40B4-BE49-F238E27FC236}">
                <a16:creationId xmlns:a16="http://schemas.microsoft.com/office/drawing/2014/main" id="{8AF9F775-2637-E9B2-C370-AB279E133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294" y="2517324"/>
            <a:ext cx="6505602" cy="4340676"/>
          </a:xfrm>
          <a:prstGeom prst="rect">
            <a:avLst/>
          </a:prstGeom>
        </p:spPr>
      </p:pic>
    </p:spTree>
    <p:extLst>
      <p:ext uri="{BB962C8B-B14F-4D97-AF65-F5344CB8AC3E}">
        <p14:creationId xmlns:p14="http://schemas.microsoft.com/office/powerpoint/2010/main" val="2073654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AF1FE-579A-4B29-33C5-7EB47986CF72}"/>
              </a:ext>
            </a:extLst>
          </p:cNvPr>
          <p:cNvSpPr>
            <a:spLocks noGrp="1"/>
          </p:cNvSpPr>
          <p:nvPr>
            <p:ph type="title"/>
          </p:nvPr>
        </p:nvSpPr>
        <p:spPr/>
        <p:txBody>
          <a:bodyPr>
            <a:normAutofit/>
          </a:bodyPr>
          <a:lstStyle/>
          <a:p>
            <a:r>
              <a:rPr lang="en-US" dirty="0">
                <a:latin typeface="Avenir Next" panose="020B0503020202020204" pitchFamily="34" charset="0"/>
              </a:rPr>
              <a:t>Why bother cooking at home? </a:t>
            </a:r>
          </a:p>
        </p:txBody>
      </p:sp>
      <p:sp>
        <p:nvSpPr>
          <p:cNvPr id="7" name="Content Placeholder 2">
            <a:extLst>
              <a:ext uri="{FF2B5EF4-FFF2-40B4-BE49-F238E27FC236}">
                <a16:creationId xmlns:a16="http://schemas.microsoft.com/office/drawing/2014/main" id="{BC3CAC10-3FCD-2A74-CA04-B830D2158F0A}"/>
              </a:ext>
            </a:extLst>
          </p:cNvPr>
          <p:cNvSpPr>
            <a:spLocks noGrp="1"/>
          </p:cNvSpPr>
          <p:nvPr>
            <p:ph idx="1"/>
          </p:nvPr>
        </p:nvSpPr>
        <p:spPr>
          <a:xfrm>
            <a:off x="538277" y="2509563"/>
            <a:ext cx="4948124" cy="4351338"/>
          </a:xfrm>
        </p:spPr>
        <p:txBody>
          <a:bodyPr/>
          <a:lstStyle/>
          <a:p>
            <a:r>
              <a:rPr lang="en-US" dirty="0"/>
              <a:t>More balanced than meals away from home</a:t>
            </a:r>
          </a:p>
          <a:p>
            <a:r>
              <a:rPr lang="en-US" dirty="0"/>
              <a:t>Reduce food waste</a:t>
            </a:r>
          </a:p>
          <a:p>
            <a:r>
              <a:rPr lang="en-US" dirty="0"/>
              <a:t>Positive affect on family bonding</a:t>
            </a:r>
          </a:p>
          <a:p>
            <a:r>
              <a:rPr lang="en-US" dirty="0"/>
              <a:t>Benefits for children</a:t>
            </a:r>
          </a:p>
          <a:p>
            <a:r>
              <a:rPr lang="en-US" dirty="0"/>
              <a:t>Cost savings between restaurant meals and preparing at home</a:t>
            </a:r>
          </a:p>
        </p:txBody>
      </p:sp>
      <p:pic>
        <p:nvPicPr>
          <p:cNvPr id="4" name="Picture 3">
            <a:extLst>
              <a:ext uri="{FF2B5EF4-FFF2-40B4-BE49-F238E27FC236}">
                <a16:creationId xmlns:a16="http://schemas.microsoft.com/office/drawing/2014/main" id="{92EBD944-9BF1-6F1D-2065-CE00B95B5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9031" y="2509563"/>
            <a:ext cx="5794549" cy="4351338"/>
          </a:xfrm>
          <a:prstGeom prst="rect">
            <a:avLst/>
          </a:prstGeom>
        </p:spPr>
      </p:pic>
    </p:spTree>
    <p:extLst>
      <p:ext uri="{BB962C8B-B14F-4D97-AF65-F5344CB8AC3E}">
        <p14:creationId xmlns:p14="http://schemas.microsoft.com/office/powerpoint/2010/main" val="774382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54029-E2F3-2E8C-4312-DF4F78E8A8D5}"/>
              </a:ext>
            </a:extLst>
          </p:cNvPr>
          <p:cNvSpPr>
            <a:spLocks noGrp="1"/>
          </p:cNvSpPr>
          <p:nvPr>
            <p:ph type="title"/>
          </p:nvPr>
        </p:nvSpPr>
        <p:spPr/>
        <p:txBody>
          <a:bodyPr>
            <a:normAutofit/>
          </a:bodyPr>
          <a:lstStyle/>
          <a:p>
            <a:r>
              <a:rPr lang="en-US" dirty="0"/>
              <a:t>Why are you in a mealtime rut? </a:t>
            </a:r>
          </a:p>
        </p:txBody>
      </p:sp>
      <p:sp>
        <p:nvSpPr>
          <p:cNvPr id="3" name="Content Placeholder 2">
            <a:extLst>
              <a:ext uri="{FF2B5EF4-FFF2-40B4-BE49-F238E27FC236}">
                <a16:creationId xmlns:a16="http://schemas.microsoft.com/office/drawing/2014/main" id="{8B2F40E8-8D81-BF2F-BF2A-4220D44167EA}"/>
              </a:ext>
            </a:extLst>
          </p:cNvPr>
          <p:cNvSpPr>
            <a:spLocks noGrp="1"/>
          </p:cNvSpPr>
          <p:nvPr>
            <p:ph idx="1"/>
          </p:nvPr>
        </p:nvSpPr>
        <p:spPr/>
        <p:txBody>
          <a:bodyPr/>
          <a:lstStyle/>
          <a:p>
            <a:r>
              <a:rPr lang="en-US" dirty="0"/>
              <a:t>Busy schedules</a:t>
            </a:r>
          </a:p>
          <a:p>
            <a:r>
              <a:rPr lang="en-US" dirty="0"/>
              <a:t>Cooking feels like a chore</a:t>
            </a:r>
          </a:p>
          <a:p>
            <a:r>
              <a:rPr lang="en-US" dirty="0"/>
              <a:t>Cleanup is a burden</a:t>
            </a:r>
          </a:p>
          <a:p>
            <a:r>
              <a:rPr lang="en-US" dirty="0"/>
              <a:t>Picky eaters</a:t>
            </a:r>
          </a:p>
          <a:p>
            <a:r>
              <a:rPr lang="en-US" dirty="0"/>
              <a:t>Taste or preferences</a:t>
            </a:r>
          </a:p>
          <a:p>
            <a:r>
              <a:rPr lang="en-US" dirty="0"/>
              <a:t>What else? </a:t>
            </a:r>
          </a:p>
        </p:txBody>
      </p:sp>
      <p:pic>
        <p:nvPicPr>
          <p:cNvPr id="6" name="Picture 5">
            <a:extLst>
              <a:ext uri="{FF2B5EF4-FFF2-40B4-BE49-F238E27FC236}">
                <a16:creationId xmlns:a16="http://schemas.microsoft.com/office/drawing/2014/main" id="{2716B38C-7A87-FCDB-439A-7CEBB5697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2895" y="2428648"/>
            <a:ext cx="6070685" cy="4429352"/>
          </a:xfrm>
          <a:prstGeom prst="rect">
            <a:avLst/>
          </a:prstGeom>
        </p:spPr>
      </p:pic>
    </p:spTree>
    <p:extLst>
      <p:ext uri="{BB962C8B-B14F-4D97-AF65-F5344CB8AC3E}">
        <p14:creationId xmlns:p14="http://schemas.microsoft.com/office/powerpoint/2010/main" val="1033064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228DB-84F2-810C-AA33-EF4E911AA9FC}"/>
              </a:ext>
            </a:extLst>
          </p:cNvPr>
          <p:cNvSpPr>
            <a:spLocks noGrp="1"/>
          </p:cNvSpPr>
          <p:nvPr>
            <p:ph type="title"/>
          </p:nvPr>
        </p:nvSpPr>
        <p:spPr/>
        <p:txBody>
          <a:bodyPr/>
          <a:lstStyle/>
          <a:p>
            <a:r>
              <a:rPr lang="en-US" dirty="0"/>
              <a:t>Start</a:t>
            </a:r>
            <a:br>
              <a:rPr lang="en-US" dirty="0"/>
            </a:br>
            <a:r>
              <a:rPr lang="en-US" dirty="0"/>
              <a:t>simple</a:t>
            </a:r>
          </a:p>
        </p:txBody>
      </p:sp>
      <p:pic>
        <p:nvPicPr>
          <p:cNvPr id="7" name="Picture 6">
            <a:extLst>
              <a:ext uri="{FF2B5EF4-FFF2-40B4-BE49-F238E27FC236}">
                <a16:creationId xmlns:a16="http://schemas.microsoft.com/office/drawing/2014/main" id="{46ED3203-DFA8-D1C5-2891-0979E346CB2E}"/>
              </a:ext>
            </a:extLst>
          </p:cNvPr>
          <p:cNvPicPr>
            <a:picLocks noChangeAspect="1"/>
          </p:cNvPicPr>
          <p:nvPr/>
        </p:nvPicPr>
        <p:blipFill rotWithShape="1">
          <a:blip r:embed="rId3">
            <a:extLst>
              <a:ext uri="{28A0092B-C50C-407E-A947-70E740481C1C}">
                <a14:useLocalDpi xmlns:a14="http://schemas.microsoft.com/office/drawing/2010/main" val="0"/>
              </a:ext>
            </a:extLst>
          </a:blip>
          <a:srcRect l="10760" t="10655" r="10704" b="10633"/>
          <a:stretch/>
        </p:blipFill>
        <p:spPr>
          <a:xfrm>
            <a:off x="4383917" y="423003"/>
            <a:ext cx="6775422" cy="6011994"/>
          </a:xfrm>
          <a:prstGeom prst="rect">
            <a:avLst/>
          </a:prstGeom>
        </p:spPr>
      </p:pic>
    </p:spTree>
    <p:extLst>
      <p:ext uri="{BB962C8B-B14F-4D97-AF65-F5344CB8AC3E}">
        <p14:creationId xmlns:p14="http://schemas.microsoft.com/office/powerpoint/2010/main" val="536218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D8A3C-C794-BC81-09B1-1B8F2B3A18F6}"/>
              </a:ext>
            </a:extLst>
          </p:cNvPr>
          <p:cNvSpPr>
            <a:spLocks noGrp="1"/>
          </p:cNvSpPr>
          <p:nvPr>
            <p:ph type="title"/>
          </p:nvPr>
        </p:nvSpPr>
        <p:spPr/>
        <p:txBody>
          <a:bodyPr>
            <a:normAutofit/>
          </a:bodyPr>
          <a:lstStyle/>
          <a:p>
            <a:r>
              <a:rPr lang="en-US" dirty="0"/>
              <a:t>Be creative!</a:t>
            </a:r>
          </a:p>
        </p:txBody>
      </p:sp>
      <p:sp>
        <p:nvSpPr>
          <p:cNvPr id="3" name="Content Placeholder 2">
            <a:extLst>
              <a:ext uri="{FF2B5EF4-FFF2-40B4-BE49-F238E27FC236}">
                <a16:creationId xmlns:a16="http://schemas.microsoft.com/office/drawing/2014/main" id="{3F7B27B5-F7F8-9E2A-5AAB-E7B092CFED75}"/>
              </a:ext>
            </a:extLst>
          </p:cNvPr>
          <p:cNvSpPr>
            <a:spLocks noGrp="1"/>
          </p:cNvSpPr>
          <p:nvPr>
            <p:ph idx="1"/>
          </p:nvPr>
        </p:nvSpPr>
        <p:spPr>
          <a:xfrm>
            <a:off x="538276" y="2507876"/>
            <a:ext cx="4648200" cy="3884254"/>
          </a:xfrm>
        </p:spPr>
        <p:txBody>
          <a:bodyPr/>
          <a:lstStyle/>
          <a:p>
            <a:r>
              <a:rPr lang="en-US" dirty="0"/>
              <a:t>Themed dinner nights</a:t>
            </a:r>
          </a:p>
          <a:p>
            <a:r>
              <a:rPr lang="en-US" dirty="0"/>
              <a:t>Breakfast for dinner</a:t>
            </a:r>
          </a:p>
          <a:p>
            <a:r>
              <a:rPr lang="en-US" dirty="0"/>
              <a:t>Explore the store or farmers’ market</a:t>
            </a:r>
          </a:p>
          <a:p>
            <a:r>
              <a:rPr lang="en-US" dirty="0"/>
              <a:t>Celebrate a food holiday</a:t>
            </a:r>
          </a:p>
          <a:p>
            <a:r>
              <a:rPr lang="en-US" dirty="0"/>
              <a:t>Photo along the way</a:t>
            </a:r>
          </a:p>
        </p:txBody>
      </p:sp>
      <p:sp>
        <p:nvSpPr>
          <p:cNvPr id="4" name="Content Placeholder 3">
            <a:extLst>
              <a:ext uri="{FF2B5EF4-FFF2-40B4-BE49-F238E27FC236}">
                <a16:creationId xmlns:a16="http://schemas.microsoft.com/office/drawing/2014/main" id="{49621308-7D03-77C1-CD59-9923FF749B59}"/>
              </a:ext>
            </a:extLst>
          </p:cNvPr>
          <p:cNvSpPr>
            <a:spLocks noGrp="1"/>
          </p:cNvSpPr>
          <p:nvPr>
            <p:ph sz="half" idx="4294967295"/>
          </p:nvPr>
        </p:nvSpPr>
        <p:spPr>
          <a:xfrm>
            <a:off x="5872276" y="2506662"/>
            <a:ext cx="5181600" cy="4351338"/>
          </a:xfrm>
        </p:spPr>
        <p:txBody>
          <a:bodyPr/>
          <a:lstStyle/>
          <a:p>
            <a:r>
              <a:rPr lang="en-US" dirty="0">
                <a:solidFill>
                  <a:srgbClr val="324555"/>
                </a:solidFill>
                <a:latin typeface="Avenir Next Medium" panose="020B0503020202020204" pitchFamily="34" charset="0"/>
              </a:rPr>
              <a:t>Cook through a cookbook</a:t>
            </a:r>
          </a:p>
          <a:p>
            <a:r>
              <a:rPr lang="en-US" dirty="0">
                <a:solidFill>
                  <a:srgbClr val="324555"/>
                </a:solidFill>
                <a:latin typeface="Avenir Next Medium" panose="020B0503020202020204" pitchFamily="34" charset="0"/>
              </a:rPr>
              <a:t>Shop your kitchen</a:t>
            </a:r>
          </a:p>
          <a:p>
            <a:r>
              <a:rPr lang="en-US" dirty="0">
                <a:solidFill>
                  <a:srgbClr val="324555"/>
                </a:solidFill>
                <a:latin typeface="Avenir Next Medium" panose="020B0503020202020204" pitchFamily="34" charset="0"/>
              </a:rPr>
              <a:t>Sauce it up</a:t>
            </a:r>
          </a:p>
          <a:p>
            <a:r>
              <a:rPr lang="en-US" dirty="0">
                <a:solidFill>
                  <a:srgbClr val="324555"/>
                </a:solidFill>
                <a:latin typeface="Avenir Next Medium" panose="020B0503020202020204" pitchFamily="34" charset="0"/>
              </a:rPr>
              <a:t>Phone a friend</a:t>
            </a:r>
          </a:p>
          <a:p>
            <a:r>
              <a:rPr lang="en-US" dirty="0">
                <a:solidFill>
                  <a:srgbClr val="324555"/>
                </a:solidFill>
                <a:latin typeface="Avenir Next Medium" panose="020B0503020202020204" pitchFamily="34" charset="0"/>
              </a:rPr>
              <a:t>Watch the pros</a:t>
            </a:r>
          </a:p>
        </p:txBody>
      </p:sp>
    </p:spTree>
    <p:extLst>
      <p:ext uri="{BB962C8B-B14F-4D97-AF65-F5344CB8AC3E}">
        <p14:creationId xmlns:p14="http://schemas.microsoft.com/office/powerpoint/2010/main" val="2091999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5DF16-67C6-190B-3F06-18ABC05639F0}"/>
              </a:ext>
            </a:extLst>
          </p:cNvPr>
          <p:cNvSpPr>
            <a:spLocks noGrp="1"/>
          </p:cNvSpPr>
          <p:nvPr>
            <p:ph type="title"/>
          </p:nvPr>
        </p:nvSpPr>
        <p:spPr/>
        <p:txBody>
          <a:bodyPr/>
          <a:lstStyle/>
          <a:p>
            <a:r>
              <a:rPr lang="en-US" dirty="0"/>
              <a:t>Themed dinner nights</a:t>
            </a:r>
          </a:p>
        </p:txBody>
      </p:sp>
      <p:sp>
        <p:nvSpPr>
          <p:cNvPr id="3" name="Content Placeholder 2">
            <a:extLst>
              <a:ext uri="{FF2B5EF4-FFF2-40B4-BE49-F238E27FC236}">
                <a16:creationId xmlns:a16="http://schemas.microsoft.com/office/drawing/2014/main" id="{978EAEC4-DF5A-E81C-2DA3-0472CEB4D8B6}"/>
              </a:ext>
            </a:extLst>
          </p:cNvPr>
          <p:cNvSpPr>
            <a:spLocks noGrp="1"/>
          </p:cNvSpPr>
          <p:nvPr>
            <p:ph idx="1"/>
          </p:nvPr>
        </p:nvSpPr>
        <p:spPr>
          <a:xfrm>
            <a:off x="538276" y="2507876"/>
            <a:ext cx="5043221" cy="3884254"/>
          </a:xfrm>
        </p:spPr>
        <p:txBody>
          <a:bodyPr>
            <a:normAutofit/>
          </a:bodyPr>
          <a:lstStyle/>
          <a:p>
            <a:pPr marL="228600" lvl="1">
              <a:spcBef>
                <a:spcPts val="1000"/>
              </a:spcBef>
            </a:pPr>
            <a:r>
              <a:rPr lang="en-US" sz="2800" dirty="0"/>
              <a:t>Answers “What’s for dinner?”</a:t>
            </a:r>
          </a:p>
          <a:p>
            <a:pPr marL="228600" lvl="1">
              <a:spcBef>
                <a:spcPts val="1000"/>
              </a:spcBef>
            </a:pPr>
            <a:r>
              <a:rPr lang="en-US" sz="2800" dirty="0"/>
              <a:t>Makes the meal plan for you</a:t>
            </a:r>
          </a:p>
          <a:p>
            <a:pPr marL="228600" lvl="1">
              <a:spcBef>
                <a:spcPts val="1000"/>
              </a:spcBef>
            </a:pPr>
            <a:r>
              <a:rPr lang="en-US" sz="2800" dirty="0"/>
              <a:t>Reduces “decision fatigue”</a:t>
            </a:r>
          </a:p>
          <a:p>
            <a:pPr marL="228600" lvl="1">
              <a:spcBef>
                <a:spcPts val="1000"/>
              </a:spcBef>
            </a:pPr>
            <a:r>
              <a:rPr lang="en-US" sz="2800" dirty="0"/>
              <a:t>Gives family members something to look forward to while creating memories</a:t>
            </a:r>
          </a:p>
        </p:txBody>
      </p:sp>
      <p:pic>
        <p:nvPicPr>
          <p:cNvPr id="5" name="Picture 4">
            <a:extLst>
              <a:ext uri="{FF2B5EF4-FFF2-40B4-BE49-F238E27FC236}">
                <a16:creationId xmlns:a16="http://schemas.microsoft.com/office/drawing/2014/main" id="{533A431B-6D84-5467-9F49-F9E28318B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3369" y="2507876"/>
            <a:ext cx="5630211" cy="4350124"/>
          </a:xfrm>
          <a:prstGeom prst="rect">
            <a:avLst/>
          </a:prstGeom>
        </p:spPr>
      </p:pic>
    </p:spTree>
    <p:extLst>
      <p:ext uri="{BB962C8B-B14F-4D97-AF65-F5344CB8AC3E}">
        <p14:creationId xmlns:p14="http://schemas.microsoft.com/office/powerpoint/2010/main" val="3255612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5DF16-67C6-190B-3F06-18ABC05639F0}"/>
              </a:ext>
            </a:extLst>
          </p:cNvPr>
          <p:cNvSpPr>
            <a:spLocks noGrp="1"/>
          </p:cNvSpPr>
          <p:nvPr>
            <p:ph type="title"/>
          </p:nvPr>
        </p:nvSpPr>
        <p:spPr/>
        <p:txBody>
          <a:bodyPr/>
          <a:lstStyle/>
          <a:p>
            <a:r>
              <a:rPr lang="en-US" dirty="0"/>
              <a:t>Breakfast for dinner</a:t>
            </a:r>
          </a:p>
        </p:txBody>
      </p:sp>
      <p:sp>
        <p:nvSpPr>
          <p:cNvPr id="3" name="Content Placeholder 2">
            <a:extLst>
              <a:ext uri="{FF2B5EF4-FFF2-40B4-BE49-F238E27FC236}">
                <a16:creationId xmlns:a16="http://schemas.microsoft.com/office/drawing/2014/main" id="{978EAEC4-DF5A-E81C-2DA3-0472CEB4D8B6}"/>
              </a:ext>
            </a:extLst>
          </p:cNvPr>
          <p:cNvSpPr>
            <a:spLocks noGrp="1"/>
          </p:cNvSpPr>
          <p:nvPr>
            <p:ph idx="1"/>
          </p:nvPr>
        </p:nvSpPr>
        <p:spPr>
          <a:xfrm>
            <a:off x="538276" y="2507876"/>
            <a:ext cx="5557724" cy="3884254"/>
          </a:xfrm>
        </p:spPr>
        <p:txBody>
          <a:bodyPr>
            <a:normAutofit/>
          </a:bodyPr>
          <a:lstStyle/>
          <a:p>
            <a:pPr marL="228600" lvl="1">
              <a:spcBef>
                <a:spcPts val="1000"/>
              </a:spcBef>
            </a:pPr>
            <a:r>
              <a:rPr lang="en-US" sz="2800" dirty="0"/>
              <a:t>Way to use leftovers</a:t>
            </a:r>
          </a:p>
          <a:p>
            <a:pPr marL="228600" lvl="1">
              <a:spcBef>
                <a:spcPts val="1000"/>
              </a:spcBef>
            </a:pPr>
            <a:r>
              <a:rPr lang="en-US" sz="2800" dirty="0"/>
              <a:t>Time to make breakfast foods you may not have time to make in the morning</a:t>
            </a:r>
          </a:p>
          <a:p>
            <a:pPr marL="228600" lvl="1">
              <a:spcBef>
                <a:spcPts val="1000"/>
              </a:spcBef>
            </a:pPr>
            <a:r>
              <a:rPr lang="en-US" sz="2800" dirty="0"/>
              <a:t>Economical (e.g., eggs)</a:t>
            </a:r>
          </a:p>
          <a:p>
            <a:pPr marL="228600" lvl="1">
              <a:spcBef>
                <a:spcPts val="1000"/>
              </a:spcBef>
            </a:pPr>
            <a:r>
              <a:rPr lang="en-US" sz="2800" dirty="0"/>
              <a:t>Easy to feed several people at once</a:t>
            </a:r>
          </a:p>
        </p:txBody>
      </p:sp>
      <p:pic>
        <p:nvPicPr>
          <p:cNvPr id="6" name="Picture 5">
            <a:extLst>
              <a:ext uri="{FF2B5EF4-FFF2-40B4-BE49-F238E27FC236}">
                <a16:creationId xmlns:a16="http://schemas.microsoft.com/office/drawing/2014/main" id="{4DBA752C-E0DF-EE86-2D19-10ADDED73A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0199" y="2507876"/>
            <a:ext cx="4903381" cy="4350124"/>
          </a:xfrm>
          <a:prstGeom prst="rect">
            <a:avLst/>
          </a:prstGeom>
        </p:spPr>
      </p:pic>
    </p:spTree>
    <p:extLst>
      <p:ext uri="{BB962C8B-B14F-4D97-AF65-F5344CB8AC3E}">
        <p14:creationId xmlns:p14="http://schemas.microsoft.com/office/powerpoint/2010/main" val="34102019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522</TotalTime>
  <Words>3258</Words>
  <Application>Microsoft Macintosh PowerPoint</Application>
  <PresentationFormat>Widescreen</PresentationFormat>
  <Paragraphs>211</Paragraphs>
  <Slides>20</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Avenir Next</vt:lpstr>
      <vt:lpstr>Avenir Next Medium</vt:lpstr>
      <vt:lpstr>Calibri</vt:lpstr>
      <vt:lpstr>Avenir Book</vt:lpstr>
      <vt:lpstr>Courier New</vt:lpstr>
      <vt:lpstr>Symbol</vt:lpstr>
      <vt:lpstr>Calibri Light</vt:lpstr>
      <vt:lpstr>Arial</vt:lpstr>
      <vt:lpstr>Office Theme</vt:lpstr>
      <vt:lpstr>PowerPoint Presentation</vt:lpstr>
      <vt:lpstr>“What’s for dinner?”</vt:lpstr>
      <vt:lpstr>Today’s conversation</vt:lpstr>
      <vt:lpstr>Why bother cooking at home? </vt:lpstr>
      <vt:lpstr>Why are you in a mealtime rut? </vt:lpstr>
      <vt:lpstr>Start simple</vt:lpstr>
      <vt:lpstr>Be creative!</vt:lpstr>
      <vt:lpstr>Themed dinner nights</vt:lpstr>
      <vt:lpstr>Breakfast for dinner</vt:lpstr>
      <vt:lpstr>Explore the store or farmers’ market</vt:lpstr>
      <vt:lpstr>Celebrate a food holiday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will you try the next time you are in a mealtime rut?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Get Out of a Mealtime Rut</dc:title>
  <dc:creator>Norman-Burgdolf, Heather</dc:creator>
  <cp:lastModifiedBy>Manseau, Rusty</cp:lastModifiedBy>
  <cp:revision>54</cp:revision>
  <dcterms:created xsi:type="dcterms:W3CDTF">2022-07-07T15:47:29Z</dcterms:created>
  <dcterms:modified xsi:type="dcterms:W3CDTF">2022-12-02T15:02:07Z</dcterms:modified>
</cp:coreProperties>
</file>